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c40558197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45c5afeef4364"/>
  </p:sldMasterIdLst>
  <p:sldIdLst>
    <p:sldId xmlns:r="http://schemas.openxmlformats.org/officeDocument/2006/relationships" id="256" r:id="R78a998d37ffd4f94"/>
    <p:sldId xmlns:r="http://schemas.openxmlformats.org/officeDocument/2006/relationships" id="257" r:id="R5bd3d6a5106e4fbb"/>
    <p:sldId xmlns:r="http://schemas.openxmlformats.org/officeDocument/2006/relationships" id="258" r:id="Rbb96b88a06cb48b8"/>
    <p:sldId xmlns:r="http://schemas.openxmlformats.org/officeDocument/2006/relationships" id="259" r:id="R9acac1097a654f4c"/>
    <p:sldId xmlns:r="http://schemas.openxmlformats.org/officeDocument/2006/relationships" id="260" r:id="Raab7fa17590246f4"/>
    <p:sldId xmlns:r="http://schemas.openxmlformats.org/officeDocument/2006/relationships" id="261" r:id="Rb142edde200e4235"/>
    <p:sldId xmlns:r="http://schemas.openxmlformats.org/officeDocument/2006/relationships" id="262" r:id="R9be5b6764e56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45c5afeef4364" /><Relationship Type="http://schemas.openxmlformats.org/officeDocument/2006/relationships/slide" Target="/ppt/slides/slide1.xml" Id="R78a998d37ffd4f94" /><Relationship Type="http://schemas.openxmlformats.org/officeDocument/2006/relationships/slide" Target="/ppt/slides/slide2.xml" Id="R5bd3d6a5106e4fbb" /><Relationship Type="http://schemas.openxmlformats.org/officeDocument/2006/relationships/slide" Target="/ppt/slides/slide3.xml" Id="Rbb96b88a06cb48b8" /><Relationship Type="http://schemas.openxmlformats.org/officeDocument/2006/relationships/slide" Target="/ppt/slides/slide4.xml" Id="R9acac1097a654f4c" /><Relationship Type="http://schemas.openxmlformats.org/officeDocument/2006/relationships/slide" Target="/ppt/slides/slide5.xml" Id="Raab7fa17590246f4" /><Relationship Type="http://schemas.openxmlformats.org/officeDocument/2006/relationships/slide" Target="/ppt/slides/slide6.xml" Id="Rb142edde200e4235" /><Relationship Type="http://schemas.openxmlformats.org/officeDocument/2006/relationships/slide" Target="/ppt/slides/slide7.xml" Id="R9be5b6764e56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11326fb32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bef37cbd84c9f" /><Relationship Type="http://schemas.openxmlformats.org/officeDocument/2006/relationships/theme" Target="/ppt/slideMasters/theme/theme1.xml" Id="Rf617ac866593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bef37cbd8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63eba15b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9dcc7988c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732dad9ad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f95b4c32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3b61d42b7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c5cd3077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fb50474ad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2 744 387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GRETHE WIIG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KARLSON BENT VERNER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REBÅRD TIRI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