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fe5af8ea3f4f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9217b3e264bfd"/>
  </p:sldMasterIdLst>
  <p:sldIdLst>
    <p:sldId xmlns:r="http://schemas.openxmlformats.org/officeDocument/2006/relationships" id="256" r:id="R2379ceff661643bd"/>
    <p:sldId xmlns:r="http://schemas.openxmlformats.org/officeDocument/2006/relationships" id="257" r:id="Re0dd62c3f8e4432d"/>
    <p:sldId xmlns:r="http://schemas.openxmlformats.org/officeDocument/2006/relationships" id="258" r:id="R59c789b5f29e4232"/>
    <p:sldId xmlns:r="http://schemas.openxmlformats.org/officeDocument/2006/relationships" id="259" r:id="R0428731394224795"/>
    <p:sldId xmlns:r="http://schemas.openxmlformats.org/officeDocument/2006/relationships" id="260" r:id="R837bf8501d87449e"/>
    <p:sldId xmlns:r="http://schemas.openxmlformats.org/officeDocument/2006/relationships" id="261" r:id="R9e90dcdcbb5b42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9217b3e264bfd" /><Relationship Type="http://schemas.openxmlformats.org/officeDocument/2006/relationships/slide" Target="/ppt/slides/slide1.xml" Id="R2379ceff661643bd" /><Relationship Type="http://schemas.openxmlformats.org/officeDocument/2006/relationships/slide" Target="/ppt/slides/slide2.xml" Id="Re0dd62c3f8e4432d" /><Relationship Type="http://schemas.openxmlformats.org/officeDocument/2006/relationships/slide" Target="/ppt/slides/slide3.xml" Id="R59c789b5f29e4232" /><Relationship Type="http://schemas.openxmlformats.org/officeDocument/2006/relationships/slide" Target="/ppt/slides/slide4.xml" Id="R0428731394224795" /><Relationship Type="http://schemas.openxmlformats.org/officeDocument/2006/relationships/slide" Target="/ppt/slides/slide5.xml" Id="R837bf8501d87449e" /><Relationship Type="http://schemas.openxmlformats.org/officeDocument/2006/relationships/slide" Target="/ppt/slides/slide6.xml" Id="R9e90dcdcbb5b42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245bbdf26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362da77d94e43" /><Relationship Type="http://schemas.openxmlformats.org/officeDocument/2006/relationships/theme" Target="/ppt/slideMasters/theme/theme1.xml" Id="R774ab488ef2241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0362da77d94e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aab51a443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70f0d4333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174deea794d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dfcaa56704a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952b1b39d4f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78afd8b4e44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SCANDLIFE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SCANDLIFE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SCANDLIFE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986 962 239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SCANDLIFE AS</a:t>
            </a:r>
          </a:p>
        </p:txBody>
      </p:sp>
    </p:spTree>
  </p:cSld>
  <p:clrMapOvr>
    <a:masterClrMapping xmlns:a="http://schemas.openxmlformats.org/drawingml/2006/main"/>
  </p:clrMapOvr>
</p:sld>
</file>