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105ebb1dae44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636d30e8a24628"/>
  </p:sldMasterIdLst>
  <p:sldIdLst>
    <p:sldId xmlns:r="http://schemas.openxmlformats.org/officeDocument/2006/relationships" id="256" r:id="R70f7433ac3544771"/>
    <p:sldId xmlns:r="http://schemas.openxmlformats.org/officeDocument/2006/relationships" id="257" r:id="Re23595d89f31407d"/>
    <p:sldId xmlns:r="http://schemas.openxmlformats.org/officeDocument/2006/relationships" id="258" r:id="R702511f2db014459"/>
    <p:sldId xmlns:r="http://schemas.openxmlformats.org/officeDocument/2006/relationships" id="259" r:id="Rec32618c23534b35"/>
    <p:sldId xmlns:r="http://schemas.openxmlformats.org/officeDocument/2006/relationships" id="260" r:id="Rdba4edb64fdc4a56"/>
    <p:sldId xmlns:r="http://schemas.openxmlformats.org/officeDocument/2006/relationships" id="261" r:id="R0fbdd76972464c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636d30e8a24628" /><Relationship Type="http://schemas.openxmlformats.org/officeDocument/2006/relationships/slide" Target="/ppt/slides/slide1.xml" Id="R70f7433ac3544771" /><Relationship Type="http://schemas.openxmlformats.org/officeDocument/2006/relationships/slide" Target="/ppt/slides/slide2.xml" Id="Re23595d89f31407d" /><Relationship Type="http://schemas.openxmlformats.org/officeDocument/2006/relationships/slide" Target="/ppt/slides/slide3.xml" Id="R702511f2db014459" /><Relationship Type="http://schemas.openxmlformats.org/officeDocument/2006/relationships/slide" Target="/ppt/slides/slide4.xml" Id="Rec32618c23534b35" /><Relationship Type="http://schemas.openxmlformats.org/officeDocument/2006/relationships/slide" Target="/ppt/slides/slide5.xml" Id="Rdba4edb64fdc4a56" /><Relationship Type="http://schemas.openxmlformats.org/officeDocument/2006/relationships/slide" Target="/ppt/slides/slide6.xml" Id="R0fbdd76972464c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81f2cfe9784e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71f490fa3460e" /><Relationship Type="http://schemas.openxmlformats.org/officeDocument/2006/relationships/theme" Target="/ppt/slideMasters/theme/theme1.xml" Id="R89ae8d62f4f547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171f490fa346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9342e2e3b48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39f0053b14a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cd860b91b041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0ea667e54b48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97204f4084f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61cf3a2aa48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PSO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PSO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PSO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PSO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PSO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PSO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Wilses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1820 Spydeberg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46 91 19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post@psoregnskap.no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www.psoregnskap.no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986 963 693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PSO REGNSKAP AS</a:t>
            </a:r>
          </a:p>
        </p:txBody>
      </p:sp>
    </p:spTree>
  </p:cSld>
  <p:clrMapOvr>
    <a:masterClrMapping xmlns:a="http://schemas.openxmlformats.org/drawingml/2006/main"/>
  </p:clrMapOvr>
</p:sld>
</file>