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ab7915a89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790e0a70b4a3d"/>
  </p:sldMasterIdLst>
  <p:sldIdLst>
    <p:sldId xmlns:r="http://schemas.openxmlformats.org/officeDocument/2006/relationships" id="256" r:id="R7e08586f79ce4432"/>
    <p:sldId xmlns:r="http://schemas.openxmlformats.org/officeDocument/2006/relationships" id="257" r:id="Rba1d326d3fd74ed2"/>
    <p:sldId xmlns:r="http://schemas.openxmlformats.org/officeDocument/2006/relationships" id="258" r:id="R63989746272b4d61"/>
    <p:sldId xmlns:r="http://schemas.openxmlformats.org/officeDocument/2006/relationships" id="259" r:id="Rdccd943383c049f1"/>
    <p:sldId xmlns:r="http://schemas.openxmlformats.org/officeDocument/2006/relationships" id="260" r:id="Rab872bb96c904089"/>
    <p:sldId xmlns:r="http://schemas.openxmlformats.org/officeDocument/2006/relationships" id="261" r:id="R3422526cfae644e1"/>
    <p:sldId xmlns:r="http://schemas.openxmlformats.org/officeDocument/2006/relationships" id="262" r:id="Reb7e6809f63740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790e0a70b4a3d" /><Relationship Type="http://schemas.openxmlformats.org/officeDocument/2006/relationships/slide" Target="/ppt/slides/slide1.xml" Id="R7e08586f79ce4432" /><Relationship Type="http://schemas.openxmlformats.org/officeDocument/2006/relationships/slide" Target="/ppt/slides/slide2.xml" Id="Rba1d326d3fd74ed2" /><Relationship Type="http://schemas.openxmlformats.org/officeDocument/2006/relationships/slide" Target="/ppt/slides/slide3.xml" Id="R63989746272b4d61" /><Relationship Type="http://schemas.openxmlformats.org/officeDocument/2006/relationships/slide" Target="/ppt/slides/slide4.xml" Id="Rdccd943383c049f1" /><Relationship Type="http://schemas.openxmlformats.org/officeDocument/2006/relationships/slide" Target="/ppt/slides/slide5.xml" Id="Rab872bb96c904089" /><Relationship Type="http://schemas.openxmlformats.org/officeDocument/2006/relationships/slide" Target="/ppt/slides/slide6.xml" Id="R3422526cfae644e1" /><Relationship Type="http://schemas.openxmlformats.org/officeDocument/2006/relationships/slide" Target="/ppt/slides/slide7.xml" Id="Reb7e6809f63740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9ac8094c540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e59d313424122" /><Relationship Type="http://schemas.openxmlformats.org/officeDocument/2006/relationships/theme" Target="/ppt/slideMasters/theme/theme1.xml" Id="R1d5b7d2c974b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e59d31342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79b717bc44b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e39d9380f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d434aa759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575a99b5f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82b98f1c4f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55de25a8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87ac81961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PSO REGNSKAP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−203 622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3 452 446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89,3 %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GOHN INA MARIE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ERIK MYHRVOLD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HAMZAH-HANSEN IKA WINDYA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KALAY SITI HADIJAH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RAJEH ABDALLAH R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91 19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www.psoregnskap.no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986 963 693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PSO REGNSKAP AS</a:t>
            </a:r>
          </a:p>
        </p:txBody>
      </p:sp>
    </p:spTree>
  </p:cSld>
  <p:clrMapOvr>
    <a:masterClrMapping xmlns:a="http://schemas.openxmlformats.org/drawingml/2006/main"/>
  </p:clrMapOvr>
</p:sld>
</file>