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440a8ae61f4e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b17c23ec674400"/>
  </p:sldMasterIdLst>
  <p:sldIdLst>
    <p:sldId xmlns:r="http://schemas.openxmlformats.org/officeDocument/2006/relationships" id="256" r:id="R15681504eabc4c0c"/>
    <p:sldId xmlns:r="http://schemas.openxmlformats.org/officeDocument/2006/relationships" id="257" r:id="R6b8961473e30492c"/>
    <p:sldId xmlns:r="http://schemas.openxmlformats.org/officeDocument/2006/relationships" id="258" r:id="Rf2fd33c4720c4638"/>
    <p:sldId xmlns:r="http://schemas.openxmlformats.org/officeDocument/2006/relationships" id="259" r:id="R854b9be50fd845aa"/>
    <p:sldId xmlns:r="http://schemas.openxmlformats.org/officeDocument/2006/relationships" id="260" r:id="Rc85ff35539a74084"/>
    <p:sldId xmlns:r="http://schemas.openxmlformats.org/officeDocument/2006/relationships" id="261" r:id="Rba1e11e6ddec41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b17c23ec674400" /><Relationship Type="http://schemas.openxmlformats.org/officeDocument/2006/relationships/slide" Target="/ppt/slides/slide1.xml" Id="R15681504eabc4c0c" /><Relationship Type="http://schemas.openxmlformats.org/officeDocument/2006/relationships/slide" Target="/ppt/slides/slide2.xml" Id="R6b8961473e30492c" /><Relationship Type="http://schemas.openxmlformats.org/officeDocument/2006/relationships/slide" Target="/ppt/slides/slide3.xml" Id="Rf2fd33c4720c4638" /><Relationship Type="http://schemas.openxmlformats.org/officeDocument/2006/relationships/slide" Target="/ppt/slides/slide4.xml" Id="R854b9be50fd845aa" /><Relationship Type="http://schemas.openxmlformats.org/officeDocument/2006/relationships/slide" Target="/ppt/slides/slide5.xml" Id="Rc85ff35539a74084" /><Relationship Type="http://schemas.openxmlformats.org/officeDocument/2006/relationships/slide" Target="/ppt/slides/slide6.xml" Id="Rba1e11e6ddec41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a36fde77bb46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bc847b0a14f59" /><Relationship Type="http://schemas.openxmlformats.org/officeDocument/2006/relationships/theme" Target="/ppt/slideMasters/theme/theme1.xml" Id="R80a446c6525142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0bc847b0a14f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175c781f042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e5a6cf9ba44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84370df4b43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515e9880b4e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685ee40b141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15b419eb640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IDE HJØRNET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 HJØRNET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IDE HJØRNET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 HJØRNET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 HJØRNET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 HJØRNET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AALBU GUNNVEIG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 HJØRNET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986 964 053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 HJØRNET AS</a:t>
            </a:r>
          </a:p>
        </p:txBody>
      </p:sp>
    </p:spTree>
  </p:cSld>
  <p:clrMapOvr>
    <a:masterClrMapping xmlns:a="http://schemas.openxmlformats.org/drawingml/2006/main"/>
  </p:clrMapOvr>
</p:sld>
</file>