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a6eb808f3f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e8d7e92c3430f"/>
  </p:sldMasterIdLst>
  <p:sldIdLst>
    <p:sldId xmlns:r="http://schemas.openxmlformats.org/officeDocument/2006/relationships" id="256" r:id="Rbd804e6cd7324fc3"/>
    <p:sldId xmlns:r="http://schemas.openxmlformats.org/officeDocument/2006/relationships" id="257" r:id="R7cce426a875e4277"/>
    <p:sldId xmlns:r="http://schemas.openxmlformats.org/officeDocument/2006/relationships" id="258" r:id="Rf59819d799794090"/>
    <p:sldId xmlns:r="http://schemas.openxmlformats.org/officeDocument/2006/relationships" id="259" r:id="Ree50ef8e247e40bf"/>
    <p:sldId xmlns:r="http://schemas.openxmlformats.org/officeDocument/2006/relationships" id="260" r:id="Rfa0792af3ea6455b"/>
    <p:sldId xmlns:r="http://schemas.openxmlformats.org/officeDocument/2006/relationships" id="261" r:id="R3a321d1c3a684c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e8d7e92c3430f" /><Relationship Type="http://schemas.openxmlformats.org/officeDocument/2006/relationships/slide" Target="/ppt/slides/slide1.xml" Id="Rbd804e6cd7324fc3" /><Relationship Type="http://schemas.openxmlformats.org/officeDocument/2006/relationships/slide" Target="/ppt/slides/slide2.xml" Id="R7cce426a875e4277" /><Relationship Type="http://schemas.openxmlformats.org/officeDocument/2006/relationships/slide" Target="/ppt/slides/slide3.xml" Id="Rf59819d799794090" /><Relationship Type="http://schemas.openxmlformats.org/officeDocument/2006/relationships/slide" Target="/ppt/slides/slide4.xml" Id="Ree50ef8e247e40bf" /><Relationship Type="http://schemas.openxmlformats.org/officeDocument/2006/relationships/slide" Target="/ppt/slides/slide5.xml" Id="Rfa0792af3ea6455b" /><Relationship Type="http://schemas.openxmlformats.org/officeDocument/2006/relationships/slide" Target="/ppt/slides/slide6.xml" Id="R3a321d1c3a684c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82ada68534b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b46f186e4415" /><Relationship Type="http://schemas.openxmlformats.org/officeDocument/2006/relationships/theme" Target="/ppt/slideMasters/theme/theme1.xml" Id="Ra5541b6dd24c48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eb46f186e44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682046baf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141432fbd49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60056edc345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505ee3af0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cde6ce324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6580399614a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 GROUP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 GROUP NORGE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GLAD AS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HANSEN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GROUP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Møllebakken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1538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986 967 745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 GROUP NORGE AS</a:t>
            </a:r>
          </a:p>
        </p:txBody>
      </p:sp>
    </p:spTree>
  </p:cSld>
  <p:clrMapOvr>
    <a:masterClrMapping xmlns:a="http://schemas.openxmlformats.org/drawingml/2006/main"/>
  </p:clrMapOvr>
</p:sld>
</file>