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ea422ef30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0afc544e245cb"/>
  </p:sldMasterIdLst>
  <p:sldIdLst>
    <p:sldId xmlns:r="http://schemas.openxmlformats.org/officeDocument/2006/relationships" id="256" r:id="R970f9cf4fb404773"/>
    <p:sldId xmlns:r="http://schemas.openxmlformats.org/officeDocument/2006/relationships" id="257" r:id="R0a6a10145aa5481b"/>
    <p:sldId xmlns:r="http://schemas.openxmlformats.org/officeDocument/2006/relationships" id="258" r:id="R549baf6637a64c52"/>
    <p:sldId xmlns:r="http://schemas.openxmlformats.org/officeDocument/2006/relationships" id="259" r:id="R6d8296d6cb194476"/>
    <p:sldId xmlns:r="http://schemas.openxmlformats.org/officeDocument/2006/relationships" id="260" r:id="R20b502f3bd3a4514"/>
    <p:sldId xmlns:r="http://schemas.openxmlformats.org/officeDocument/2006/relationships" id="261" r:id="R93f37befa80241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0afc544e245cb" /><Relationship Type="http://schemas.openxmlformats.org/officeDocument/2006/relationships/slide" Target="/ppt/slides/slide1.xml" Id="R970f9cf4fb404773" /><Relationship Type="http://schemas.openxmlformats.org/officeDocument/2006/relationships/slide" Target="/ppt/slides/slide2.xml" Id="R0a6a10145aa5481b" /><Relationship Type="http://schemas.openxmlformats.org/officeDocument/2006/relationships/slide" Target="/ppt/slides/slide3.xml" Id="R549baf6637a64c52" /><Relationship Type="http://schemas.openxmlformats.org/officeDocument/2006/relationships/slide" Target="/ppt/slides/slide4.xml" Id="R6d8296d6cb194476" /><Relationship Type="http://schemas.openxmlformats.org/officeDocument/2006/relationships/slide" Target="/ppt/slides/slide5.xml" Id="R20b502f3bd3a4514" /><Relationship Type="http://schemas.openxmlformats.org/officeDocument/2006/relationships/slide" Target="/ppt/slides/slide6.xml" Id="R93f37befa80241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102e78232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16c3db6ff404d" /><Relationship Type="http://schemas.openxmlformats.org/officeDocument/2006/relationships/theme" Target="/ppt/slideMasters/theme/theme1.xml" Id="Rf4a465b197344d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716c3db6ff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40b8f967544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40cacf4ce40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3acb8aff4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82f8dd1b4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2f19fa6a04d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50294a7854a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SIKHO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SIKHO AS ble etablert [år] og holder til i Aukra.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ODDVAR KORSVIK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Hjertvikvegen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6480 Aukra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17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svein.oddvar@korsvik.no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www.sikho.no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986 970 029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SIKHO AS</a:t>
            </a:r>
          </a:p>
        </p:txBody>
      </p:sp>
    </p:spTree>
  </p:cSld>
  <p:clrMapOvr>
    <a:masterClrMapping xmlns:a="http://schemas.openxmlformats.org/drawingml/2006/main"/>
  </p:clrMapOvr>
</p:sld>
</file>