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8de8cd9f1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3f4812dc145ca"/>
  </p:sldMasterIdLst>
  <p:sldIdLst>
    <p:sldId xmlns:r="http://schemas.openxmlformats.org/officeDocument/2006/relationships" id="256" r:id="R59451e2da5944439"/>
    <p:sldId xmlns:r="http://schemas.openxmlformats.org/officeDocument/2006/relationships" id="257" r:id="R6083849ca189477c"/>
    <p:sldId xmlns:r="http://schemas.openxmlformats.org/officeDocument/2006/relationships" id="258" r:id="Rb8608fbcfedd4475"/>
    <p:sldId xmlns:r="http://schemas.openxmlformats.org/officeDocument/2006/relationships" id="259" r:id="R677bb4b123d1488b"/>
    <p:sldId xmlns:r="http://schemas.openxmlformats.org/officeDocument/2006/relationships" id="260" r:id="R9d8c47f213a743b4"/>
    <p:sldId xmlns:r="http://schemas.openxmlformats.org/officeDocument/2006/relationships" id="261" r:id="Rf9f546ebb6fc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3f4812dc145ca" /><Relationship Type="http://schemas.openxmlformats.org/officeDocument/2006/relationships/slide" Target="/ppt/slides/slide1.xml" Id="R59451e2da5944439" /><Relationship Type="http://schemas.openxmlformats.org/officeDocument/2006/relationships/slide" Target="/ppt/slides/slide2.xml" Id="R6083849ca189477c" /><Relationship Type="http://schemas.openxmlformats.org/officeDocument/2006/relationships/slide" Target="/ppt/slides/slide3.xml" Id="Rb8608fbcfedd4475" /><Relationship Type="http://schemas.openxmlformats.org/officeDocument/2006/relationships/slide" Target="/ppt/slides/slide4.xml" Id="R677bb4b123d1488b" /><Relationship Type="http://schemas.openxmlformats.org/officeDocument/2006/relationships/slide" Target="/ppt/slides/slide5.xml" Id="R9d8c47f213a743b4" /><Relationship Type="http://schemas.openxmlformats.org/officeDocument/2006/relationships/slide" Target="/ppt/slides/slide6.xml" Id="Rf9f546ebb6fc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6a936410e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c1c785c374706" /><Relationship Type="http://schemas.openxmlformats.org/officeDocument/2006/relationships/theme" Target="/ppt/slideMasters/theme/theme1.xml" Id="R5fb1a2d7956a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c1c785c37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efc50c36a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3ae08d0ce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10d5d1f1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d4b288fe7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eb45b80f04c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542d04804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DRESSMAGASINET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DRESSMAGASINET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BLITZNER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986 970 320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DRESSMAGASINET AS</a:t>
            </a:r>
          </a:p>
        </p:txBody>
      </p:sp>
    </p:spTree>
  </p:cSld>
  <p:clrMapOvr>
    <a:masterClrMapping xmlns:a="http://schemas.openxmlformats.org/drawingml/2006/main"/>
  </p:clrMapOvr>
</p:sld>
</file>