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2fa1c338be4e4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740ac0404bf4842"/>
  </p:sldMasterIdLst>
  <p:sldIdLst>
    <p:sldId xmlns:r="http://schemas.openxmlformats.org/officeDocument/2006/relationships" id="256" r:id="R8f3e609b17514184"/>
    <p:sldId xmlns:r="http://schemas.openxmlformats.org/officeDocument/2006/relationships" id="257" r:id="Rb1705c3a513c4b44"/>
    <p:sldId xmlns:r="http://schemas.openxmlformats.org/officeDocument/2006/relationships" id="258" r:id="R07b1998812484836"/>
    <p:sldId xmlns:r="http://schemas.openxmlformats.org/officeDocument/2006/relationships" id="259" r:id="R608cdb33d6bf4326"/>
    <p:sldId xmlns:r="http://schemas.openxmlformats.org/officeDocument/2006/relationships" id="260" r:id="R20df812194444eaa"/>
    <p:sldId xmlns:r="http://schemas.openxmlformats.org/officeDocument/2006/relationships" id="261" r:id="Re4dbbfd7885d4818"/>
    <p:sldId xmlns:r="http://schemas.openxmlformats.org/officeDocument/2006/relationships" id="262" r:id="R81f4bbb9dd66495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40ac0404bf4842" /><Relationship Type="http://schemas.openxmlformats.org/officeDocument/2006/relationships/slide" Target="/ppt/slides/slide1.xml" Id="R8f3e609b17514184" /><Relationship Type="http://schemas.openxmlformats.org/officeDocument/2006/relationships/slide" Target="/ppt/slides/slide2.xml" Id="Rb1705c3a513c4b44" /><Relationship Type="http://schemas.openxmlformats.org/officeDocument/2006/relationships/slide" Target="/ppt/slides/slide3.xml" Id="R07b1998812484836" /><Relationship Type="http://schemas.openxmlformats.org/officeDocument/2006/relationships/slide" Target="/ppt/slides/slide4.xml" Id="R608cdb33d6bf4326" /><Relationship Type="http://schemas.openxmlformats.org/officeDocument/2006/relationships/slide" Target="/ppt/slides/slide5.xml" Id="R20df812194444eaa" /><Relationship Type="http://schemas.openxmlformats.org/officeDocument/2006/relationships/slide" Target="/ppt/slides/slide6.xml" Id="Re4dbbfd7885d4818" /><Relationship Type="http://schemas.openxmlformats.org/officeDocument/2006/relationships/slide" Target="/ppt/slides/slide7.xml" Id="R81f4bbb9dd66495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5015b483ca47d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9c954c3dcc446c" /><Relationship Type="http://schemas.openxmlformats.org/officeDocument/2006/relationships/theme" Target="/ppt/slideMasters/theme/theme1.xml" Id="R2908b789fc314dc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b9c954c3dcc446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0acb8c3ddd452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a765afbec44e3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839ff853204df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6a044061bf4f8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4a1ec2217a4b2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a134a447844d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065cd2105b4f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POSTPRODUKSJON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POSTPRODUKSJON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POSTPRODUKSJON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POSTPRODUKSJON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POSTPRODUKSJON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POSTPRODUKSJON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312 890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63 591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62 789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138 159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361 740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POSTPRODUKSJON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SØLVE SUNDSBØ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ANDRÉ SEVERIN JOHANSEN  –  49,0 %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POSTPRODUKSJON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Hamran/Johansen Arkitekter AS, Akershusstranda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986 972 072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POSTPRODUKSJON AS</a:t>
            </a:r>
          </a:p>
        </p:txBody>
      </p:sp>
    </p:spTree>
  </p:cSld>
  <p:clrMapOvr>
    <a:masterClrMapping xmlns:a="http://schemas.openxmlformats.org/drawingml/2006/main"/>
  </p:clrMapOvr>
</p:sld>
</file>