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e65ea0ad8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228cae7654102"/>
  </p:sldMasterIdLst>
  <p:sldIdLst>
    <p:sldId xmlns:r="http://schemas.openxmlformats.org/officeDocument/2006/relationships" id="256" r:id="R8b063eaa014b4668"/>
    <p:sldId xmlns:r="http://schemas.openxmlformats.org/officeDocument/2006/relationships" id="257" r:id="Rb2e9c857545843e6"/>
    <p:sldId xmlns:r="http://schemas.openxmlformats.org/officeDocument/2006/relationships" id="258" r:id="R04c10a3e782740e0"/>
    <p:sldId xmlns:r="http://schemas.openxmlformats.org/officeDocument/2006/relationships" id="259" r:id="R1fb4e98267494d75"/>
    <p:sldId xmlns:r="http://schemas.openxmlformats.org/officeDocument/2006/relationships" id="260" r:id="R0b2124fb8d9243de"/>
    <p:sldId xmlns:r="http://schemas.openxmlformats.org/officeDocument/2006/relationships" id="261" r:id="Rca1ad27964ad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228cae7654102" /><Relationship Type="http://schemas.openxmlformats.org/officeDocument/2006/relationships/slide" Target="/ppt/slides/slide1.xml" Id="R8b063eaa014b4668" /><Relationship Type="http://schemas.openxmlformats.org/officeDocument/2006/relationships/slide" Target="/ppt/slides/slide2.xml" Id="Rb2e9c857545843e6" /><Relationship Type="http://schemas.openxmlformats.org/officeDocument/2006/relationships/slide" Target="/ppt/slides/slide3.xml" Id="R04c10a3e782740e0" /><Relationship Type="http://schemas.openxmlformats.org/officeDocument/2006/relationships/slide" Target="/ppt/slides/slide4.xml" Id="R1fb4e98267494d75" /><Relationship Type="http://schemas.openxmlformats.org/officeDocument/2006/relationships/slide" Target="/ppt/slides/slide5.xml" Id="R0b2124fb8d9243de" /><Relationship Type="http://schemas.openxmlformats.org/officeDocument/2006/relationships/slide" Target="/ppt/slides/slide6.xml" Id="Rca1ad27964ad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a350daebc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2ea8bd9344675" /><Relationship Type="http://schemas.openxmlformats.org/officeDocument/2006/relationships/theme" Target="/ppt/slideMasters/theme/theme1.xml" Id="Re203e36acb3e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2ea8bd934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00d021fc2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1397f2ac5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552f1ccec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6873edd9f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be30dd14d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5d30d1ae9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986 977 546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