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ec435248d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e1e93ca3345d2"/>
  </p:sldMasterIdLst>
  <p:sldIdLst>
    <p:sldId xmlns:r="http://schemas.openxmlformats.org/officeDocument/2006/relationships" id="256" r:id="Rf325ba82e7b64514"/>
    <p:sldId xmlns:r="http://schemas.openxmlformats.org/officeDocument/2006/relationships" id="257" r:id="Raa007165c1ac445a"/>
    <p:sldId xmlns:r="http://schemas.openxmlformats.org/officeDocument/2006/relationships" id="258" r:id="Rc4f4890045c34068"/>
    <p:sldId xmlns:r="http://schemas.openxmlformats.org/officeDocument/2006/relationships" id="259" r:id="R680f5fb67b5d4b5a"/>
    <p:sldId xmlns:r="http://schemas.openxmlformats.org/officeDocument/2006/relationships" id="260" r:id="Rabb7be74062b423a"/>
    <p:sldId xmlns:r="http://schemas.openxmlformats.org/officeDocument/2006/relationships" id="261" r:id="Rcfa0a79b286540d9"/>
    <p:sldId xmlns:r="http://schemas.openxmlformats.org/officeDocument/2006/relationships" id="262" r:id="R695afb6e4e23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e1e93ca3345d2" /><Relationship Type="http://schemas.openxmlformats.org/officeDocument/2006/relationships/slide" Target="/ppt/slides/slide1.xml" Id="Rf325ba82e7b64514" /><Relationship Type="http://schemas.openxmlformats.org/officeDocument/2006/relationships/slide" Target="/ppt/slides/slide2.xml" Id="Raa007165c1ac445a" /><Relationship Type="http://schemas.openxmlformats.org/officeDocument/2006/relationships/slide" Target="/ppt/slides/slide3.xml" Id="Rc4f4890045c34068" /><Relationship Type="http://schemas.openxmlformats.org/officeDocument/2006/relationships/slide" Target="/ppt/slides/slide4.xml" Id="R680f5fb67b5d4b5a" /><Relationship Type="http://schemas.openxmlformats.org/officeDocument/2006/relationships/slide" Target="/ppt/slides/slide5.xml" Id="Rabb7be74062b423a" /><Relationship Type="http://schemas.openxmlformats.org/officeDocument/2006/relationships/slide" Target="/ppt/slides/slide6.xml" Id="Rcfa0a79b286540d9" /><Relationship Type="http://schemas.openxmlformats.org/officeDocument/2006/relationships/slide" Target="/ppt/slides/slide7.xml" Id="R695afb6e4e23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b33db19ab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f6212ff944484" /><Relationship Type="http://schemas.openxmlformats.org/officeDocument/2006/relationships/theme" Target="/ppt/slideMasters/theme/theme1.xml" Id="R053ac46f3fb9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5f6212ff94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671e8925b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f7f3b5de3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2b3a680e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2f07f9f6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f0b8126c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2c379710c48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f02180d38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10 974 024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 HOLDING AS  –  90,2 %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ØSTMANN CHRISTIAN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986 977 546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