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4aa38133d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873428c0b7439f"/>
  </p:sldMasterIdLst>
  <p:sldIdLst>
    <p:sldId xmlns:r="http://schemas.openxmlformats.org/officeDocument/2006/relationships" id="256" r:id="Rfcf35cea5ace4714"/>
    <p:sldId xmlns:r="http://schemas.openxmlformats.org/officeDocument/2006/relationships" id="257" r:id="Rd6ec39c3063d4590"/>
    <p:sldId xmlns:r="http://schemas.openxmlformats.org/officeDocument/2006/relationships" id="258" r:id="Ree4ff2e634774102"/>
    <p:sldId xmlns:r="http://schemas.openxmlformats.org/officeDocument/2006/relationships" id="259" r:id="R8b98477a6c7b4721"/>
    <p:sldId xmlns:r="http://schemas.openxmlformats.org/officeDocument/2006/relationships" id="260" r:id="R13148f0d5f5d4b08"/>
    <p:sldId xmlns:r="http://schemas.openxmlformats.org/officeDocument/2006/relationships" id="261" r:id="Re6ef69b2c8a844fa"/>
    <p:sldId xmlns:r="http://schemas.openxmlformats.org/officeDocument/2006/relationships" id="262" r:id="R6a16c45b5c47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73428c0b7439f" /><Relationship Type="http://schemas.openxmlformats.org/officeDocument/2006/relationships/slide" Target="/ppt/slides/slide1.xml" Id="Rfcf35cea5ace4714" /><Relationship Type="http://schemas.openxmlformats.org/officeDocument/2006/relationships/slide" Target="/ppt/slides/slide2.xml" Id="Rd6ec39c3063d4590" /><Relationship Type="http://schemas.openxmlformats.org/officeDocument/2006/relationships/slide" Target="/ppt/slides/slide3.xml" Id="Ree4ff2e634774102" /><Relationship Type="http://schemas.openxmlformats.org/officeDocument/2006/relationships/slide" Target="/ppt/slides/slide4.xml" Id="R8b98477a6c7b4721" /><Relationship Type="http://schemas.openxmlformats.org/officeDocument/2006/relationships/slide" Target="/ppt/slides/slide5.xml" Id="R13148f0d5f5d4b08" /><Relationship Type="http://schemas.openxmlformats.org/officeDocument/2006/relationships/slide" Target="/ppt/slides/slide6.xml" Id="Re6ef69b2c8a844fa" /><Relationship Type="http://schemas.openxmlformats.org/officeDocument/2006/relationships/slide" Target="/ppt/slides/slide7.xml" Id="R6a16c45b5c47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b3b84e225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01d40be8b4f0f" /><Relationship Type="http://schemas.openxmlformats.org/officeDocument/2006/relationships/theme" Target="/ppt/slideMasters/theme/theme1.xml" Id="R078a2744077d40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01d40be8b4f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77dd615844b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212e21dff42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b8b6ac81d4d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b754994b244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2a1ad3c33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7db5bbaa24f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2b94b0ed442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SOON CLIMA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SOON CLIMA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SOON CLIMA AS ble etablert [år] og holder til i Holmsbu.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SOON CLIMA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SOON CLIMA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SOON CLIMA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5 778 511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1 032 397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803 152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1 749 281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2 759 729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SOON CLIMA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LILL HANSEN GRYTAN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SARA GRYTAN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GRYTAN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GRYTAN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SOON CLIMA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3484 Holmsbu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986 979 867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SOON CLIMA AS</a:t>
            </a:r>
          </a:p>
        </p:txBody>
      </p:sp>
    </p:spTree>
  </p:cSld>
  <p:clrMapOvr>
    <a:masterClrMapping xmlns:a="http://schemas.openxmlformats.org/drawingml/2006/main"/>
  </p:clrMapOvr>
</p:sld>
</file>