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5c253fc11846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02c5ee42e647c2"/>
  </p:sldMasterIdLst>
  <p:sldIdLst>
    <p:sldId xmlns:r="http://schemas.openxmlformats.org/officeDocument/2006/relationships" id="256" r:id="R406e2622a3d842e9"/>
    <p:sldId xmlns:r="http://schemas.openxmlformats.org/officeDocument/2006/relationships" id="257" r:id="Rc51eb726985b4db1"/>
    <p:sldId xmlns:r="http://schemas.openxmlformats.org/officeDocument/2006/relationships" id="258" r:id="R4ed73755c5564280"/>
    <p:sldId xmlns:r="http://schemas.openxmlformats.org/officeDocument/2006/relationships" id="259" r:id="Rd5653528524b4640"/>
    <p:sldId xmlns:r="http://schemas.openxmlformats.org/officeDocument/2006/relationships" id="260" r:id="R8bbe5e0b984c4fe6"/>
    <p:sldId xmlns:r="http://schemas.openxmlformats.org/officeDocument/2006/relationships" id="261" r:id="Rc619b2cfe8d14349"/>
    <p:sldId xmlns:r="http://schemas.openxmlformats.org/officeDocument/2006/relationships" id="262" r:id="Rc2199c50a3834f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02c5ee42e647c2" /><Relationship Type="http://schemas.openxmlformats.org/officeDocument/2006/relationships/slide" Target="/ppt/slides/slide1.xml" Id="R406e2622a3d842e9" /><Relationship Type="http://schemas.openxmlformats.org/officeDocument/2006/relationships/slide" Target="/ppt/slides/slide2.xml" Id="Rc51eb726985b4db1" /><Relationship Type="http://schemas.openxmlformats.org/officeDocument/2006/relationships/slide" Target="/ppt/slides/slide3.xml" Id="R4ed73755c5564280" /><Relationship Type="http://schemas.openxmlformats.org/officeDocument/2006/relationships/slide" Target="/ppt/slides/slide4.xml" Id="Rd5653528524b4640" /><Relationship Type="http://schemas.openxmlformats.org/officeDocument/2006/relationships/slide" Target="/ppt/slides/slide5.xml" Id="R8bbe5e0b984c4fe6" /><Relationship Type="http://schemas.openxmlformats.org/officeDocument/2006/relationships/slide" Target="/ppt/slides/slide6.xml" Id="Rc619b2cfe8d14349" /><Relationship Type="http://schemas.openxmlformats.org/officeDocument/2006/relationships/slide" Target="/ppt/slides/slide7.xml" Id="Rc2199c50a3834f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aeb4a413a24d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748eeec2541e2" /><Relationship Type="http://schemas.openxmlformats.org/officeDocument/2006/relationships/theme" Target="/ppt/slideMasters/theme/theme1.xml" Id="R17167caaa4ca4f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0748eeec2541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226df3b454e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869101cba48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e723abce94a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1183733e94e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0814c1ccb4f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ea205d1394c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bfb93ff934b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 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 HANDEL AS ble etablert [år] og holder til i Straumgjerde.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−54 223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352 729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SKARE ODD ROE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SKARE KAI FRODE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6220 Straumgjerde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HANDEL AS</a:t>
            </a:r>
          </a:p>
        </p:txBody>
      </p:sp>
    </p:spTree>
  </p:cSld>
  <p:clrMapOvr>
    <a:masterClrMapping xmlns:a="http://schemas.openxmlformats.org/drawingml/2006/main"/>
  </p:clrMapOvr>
</p:sld>
</file>