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15a88ec3d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cf098c7db47da"/>
  </p:sldMasterIdLst>
  <p:sldIdLst>
    <p:sldId xmlns:r="http://schemas.openxmlformats.org/officeDocument/2006/relationships" id="256" r:id="R1aac6a268a2f41e8"/>
    <p:sldId xmlns:r="http://schemas.openxmlformats.org/officeDocument/2006/relationships" id="257" r:id="R850ade0470a64bdd"/>
    <p:sldId xmlns:r="http://schemas.openxmlformats.org/officeDocument/2006/relationships" id="258" r:id="R5f46d855e1114a96"/>
    <p:sldId xmlns:r="http://schemas.openxmlformats.org/officeDocument/2006/relationships" id="259" r:id="Rf8dd5cfdc2064273"/>
    <p:sldId xmlns:r="http://schemas.openxmlformats.org/officeDocument/2006/relationships" id="260" r:id="R31cb18905fd9420e"/>
    <p:sldId xmlns:r="http://schemas.openxmlformats.org/officeDocument/2006/relationships" id="261" r:id="R75703aa0c87c4cb3"/>
    <p:sldId xmlns:r="http://schemas.openxmlformats.org/officeDocument/2006/relationships" id="262" r:id="R10ae59634e4d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cf098c7db47da" /><Relationship Type="http://schemas.openxmlformats.org/officeDocument/2006/relationships/slide" Target="/ppt/slides/slide1.xml" Id="R1aac6a268a2f41e8" /><Relationship Type="http://schemas.openxmlformats.org/officeDocument/2006/relationships/slide" Target="/ppt/slides/slide2.xml" Id="R850ade0470a64bdd" /><Relationship Type="http://schemas.openxmlformats.org/officeDocument/2006/relationships/slide" Target="/ppt/slides/slide3.xml" Id="R5f46d855e1114a96" /><Relationship Type="http://schemas.openxmlformats.org/officeDocument/2006/relationships/slide" Target="/ppt/slides/slide4.xml" Id="Rf8dd5cfdc2064273" /><Relationship Type="http://schemas.openxmlformats.org/officeDocument/2006/relationships/slide" Target="/ppt/slides/slide5.xml" Id="R31cb18905fd9420e" /><Relationship Type="http://schemas.openxmlformats.org/officeDocument/2006/relationships/slide" Target="/ppt/slides/slide6.xml" Id="R75703aa0c87c4cb3" /><Relationship Type="http://schemas.openxmlformats.org/officeDocument/2006/relationships/slide" Target="/ppt/slides/slide7.xml" Id="R10ae59634e4d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fdeed4edf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63b77bde0476b" /><Relationship Type="http://schemas.openxmlformats.org/officeDocument/2006/relationships/theme" Target="/ppt/slideMasters/theme/theme1.xml" Id="Rd6b8561bf91944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63b77bde0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1f2af350b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3924772a4c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23eb8ea10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39323d20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9630ed4b4e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203d5eb64a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ab31c16e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