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3a32e689bf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b380a10004978"/>
  </p:sldMasterIdLst>
  <p:sldIdLst>
    <p:sldId xmlns:r="http://schemas.openxmlformats.org/officeDocument/2006/relationships" id="256" r:id="Rd1cb4693a94f46ff"/>
    <p:sldId xmlns:r="http://schemas.openxmlformats.org/officeDocument/2006/relationships" id="257" r:id="Rd6df4101d34145e2"/>
    <p:sldId xmlns:r="http://schemas.openxmlformats.org/officeDocument/2006/relationships" id="258" r:id="Rafc6fc74677242e4"/>
    <p:sldId xmlns:r="http://schemas.openxmlformats.org/officeDocument/2006/relationships" id="259" r:id="R2b8f4ecb41884b95"/>
    <p:sldId xmlns:r="http://schemas.openxmlformats.org/officeDocument/2006/relationships" id="260" r:id="Rd3a26ceff339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b380a10004978" /><Relationship Type="http://schemas.openxmlformats.org/officeDocument/2006/relationships/slide" Target="/ppt/slides/slide1.xml" Id="Rd1cb4693a94f46ff" /><Relationship Type="http://schemas.openxmlformats.org/officeDocument/2006/relationships/slide" Target="/ppt/slides/slide2.xml" Id="Rd6df4101d34145e2" /><Relationship Type="http://schemas.openxmlformats.org/officeDocument/2006/relationships/slide" Target="/ppt/slides/slide3.xml" Id="Rafc6fc74677242e4" /><Relationship Type="http://schemas.openxmlformats.org/officeDocument/2006/relationships/slide" Target="/ppt/slides/slide4.xml" Id="R2b8f4ecb41884b95" /><Relationship Type="http://schemas.openxmlformats.org/officeDocument/2006/relationships/slide" Target="/ppt/slides/slide5.xml" Id="Rd3a26ceff339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1597c9927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020dae1a4f3a" /><Relationship Type="http://schemas.openxmlformats.org/officeDocument/2006/relationships/theme" Target="/ppt/slideMasters/theme/theme1.xml" Id="R8a5f41287039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1020dae1a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34b598cbc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a9af73412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131b2f2c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d68d343d49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8eeb6a9f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 JANITZ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JANITZ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JANITZ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JANITZ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JANITZ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JANITZ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Akkøyringen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44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aslak@groms.info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 JANITZ</a:t>
            </a:r>
          </a:p>
        </p:txBody>
      </p:sp>
    </p:spTree>
  </p:cSld>
  <p:clrMapOvr>
    <a:masterClrMapping xmlns:a="http://schemas.openxmlformats.org/drawingml/2006/main"/>
  </p:clrMapOvr>
</p:sld>
</file>