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d236b52d2b43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56406812a4b31"/>
  </p:sldMasterIdLst>
  <p:sldIdLst>
    <p:sldId xmlns:r="http://schemas.openxmlformats.org/officeDocument/2006/relationships" id="256" r:id="Rc96e8acf512a4db6"/>
    <p:sldId xmlns:r="http://schemas.openxmlformats.org/officeDocument/2006/relationships" id="257" r:id="Re1398bf31b9f4fdc"/>
    <p:sldId xmlns:r="http://schemas.openxmlformats.org/officeDocument/2006/relationships" id="258" r:id="Rd4bd35d060414711"/>
    <p:sldId xmlns:r="http://schemas.openxmlformats.org/officeDocument/2006/relationships" id="259" r:id="Re96a37c1dbea45c6"/>
    <p:sldId xmlns:r="http://schemas.openxmlformats.org/officeDocument/2006/relationships" id="260" r:id="R20c0e7104e2d4ef3"/>
    <p:sldId xmlns:r="http://schemas.openxmlformats.org/officeDocument/2006/relationships" id="261" r:id="Rf032f61a2197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56406812a4b31" /><Relationship Type="http://schemas.openxmlformats.org/officeDocument/2006/relationships/slide" Target="/ppt/slides/slide1.xml" Id="Rc96e8acf512a4db6" /><Relationship Type="http://schemas.openxmlformats.org/officeDocument/2006/relationships/slide" Target="/ppt/slides/slide2.xml" Id="Re1398bf31b9f4fdc" /><Relationship Type="http://schemas.openxmlformats.org/officeDocument/2006/relationships/slide" Target="/ppt/slides/slide3.xml" Id="Rd4bd35d060414711" /><Relationship Type="http://schemas.openxmlformats.org/officeDocument/2006/relationships/slide" Target="/ppt/slides/slide4.xml" Id="Re96a37c1dbea45c6" /><Relationship Type="http://schemas.openxmlformats.org/officeDocument/2006/relationships/slide" Target="/ppt/slides/slide5.xml" Id="R20c0e7104e2d4ef3" /><Relationship Type="http://schemas.openxmlformats.org/officeDocument/2006/relationships/slide" Target="/ppt/slides/slide6.xml" Id="Rf032f61a2197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ee1937328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41b8ff78e4959" /><Relationship Type="http://schemas.openxmlformats.org/officeDocument/2006/relationships/theme" Target="/ppt/slideMasters/theme/theme1.xml" Id="Rb9cdc55d997d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41b8ff78e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5dcbd897449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dc0d6a8c42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1a503723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49adac8bb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e3b5db4f2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829166a03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ABRAFAM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ABRAFAM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MERETE ABRAHAMSEN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ABRAHAMSEN TOVERUD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KÅLÅS ABRAHAMSEN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Abrahamsen AS, 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11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einar@abrafam.no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