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dfd2b11ec945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9a2e12d5264e19"/>
  </p:sldMasterIdLst>
  <p:sldIdLst>
    <p:sldId xmlns:r="http://schemas.openxmlformats.org/officeDocument/2006/relationships" id="256" r:id="Raed8fabd720d432f"/>
    <p:sldId xmlns:r="http://schemas.openxmlformats.org/officeDocument/2006/relationships" id="257" r:id="R05309e74bda64621"/>
    <p:sldId xmlns:r="http://schemas.openxmlformats.org/officeDocument/2006/relationships" id="258" r:id="R3efa918bd47b498d"/>
    <p:sldId xmlns:r="http://schemas.openxmlformats.org/officeDocument/2006/relationships" id="259" r:id="R0ccae2bbeb504e8e"/>
    <p:sldId xmlns:r="http://schemas.openxmlformats.org/officeDocument/2006/relationships" id="260" r:id="Rcdc2a8e7050c4673"/>
    <p:sldId xmlns:r="http://schemas.openxmlformats.org/officeDocument/2006/relationships" id="261" r:id="R0c445035c0b04cdb"/>
    <p:sldId xmlns:r="http://schemas.openxmlformats.org/officeDocument/2006/relationships" id="262" r:id="R9d8244c1e51e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a2e12d5264e19" /><Relationship Type="http://schemas.openxmlformats.org/officeDocument/2006/relationships/slide" Target="/ppt/slides/slide1.xml" Id="Raed8fabd720d432f" /><Relationship Type="http://schemas.openxmlformats.org/officeDocument/2006/relationships/slide" Target="/ppt/slides/slide2.xml" Id="R05309e74bda64621" /><Relationship Type="http://schemas.openxmlformats.org/officeDocument/2006/relationships/slide" Target="/ppt/slides/slide3.xml" Id="R3efa918bd47b498d" /><Relationship Type="http://schemas.openxmlformats.org/officeDocument/2006/relationships/slide" Target="/ppt/slides/slide4.xml" Id="R0ccae2bbeb504e8e" /><Relationship Type="http://schemas.openxmlformats.org/officeDocument/2006/relationships/slide" Target="/ppt/slides/slide5.xml" Id="Rcdc2a8e7050c4673" /><Relationship Type="http://schemas.openxmlformats.org/officeDocument/2006/relationships/slide" Target="/ppt/slides/slide6.xml" Id="R0c445035c0b04cdb" /><Relationship Type="http://schemas.openxmlformats.org/officeDocument/2006/relationships/slide" Target="/ppt/slides/slide7.xml" Id="R9d8244c1e51e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5aff0120c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ee104a2e74414" /><Relationship Type="http://schemas.openxmlformats.org/officeDocument/2006/relationships/theme" Target="/ppt/slideMasters/theme/theme1.xml" Id="Rb3b7ecdc4c9f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ee104a2e7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ed84efc06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28ccbcf5e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6bb8ddf94c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d34ec61d043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f4e3a510e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38e8e065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98668992147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RØSTEGGEN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RØSTEGGEN INVEST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1 241 197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7 847 530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17 164 094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Hårråveien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986 982 671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RØSTEGGEN INVEST AS</a:t>
            </a:r>
          </a:p>
        </p:txBody>
      </p:sp>
    </p:spTree>
  </p:cSld>
  <p:clrMapOvr>
    <a:masterClrMapping xmlns:a="http://schemas.openxmlformats.org/drawingml/2006/main"/>
  </p:clrMapOvr>
</p:sld>
</file>