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ba7287ed0d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4e032c6ae4a40"/>
  </p:sldMasterIdLst>
  <p:sldIdLst>
    <p:sldId xmlns:r="http://schemas.openxmlformats.org/officeDocument/2006/relationships" id="256" r:id="R6040618fa81a45ad"/>
    <p:sldId xmlns:r="http://schemas.openxmlformats.org/officeDocument/2006/relationships" id="257" r:id="Rb628554fee2740e2"/>
    <p:sldId xmlns:r="http://schemas.openxmlformats.org/officeDocument/2006/relationships" id="258" r:id="R7dcdc2567b724ff5"/>
    <p:sldId xmlns:r="http://schemas.openxmlformats.org/officeDocument/2006/relationships" id="259" r:id="R5aadbf1223a04d7f"/>
    <p:sldId xmlns:r="http://schemas.openxmlformats.org/officeDocument/2006/relationships" id="260" r:id="R20dff4c696c14781"/>
    <p:sldId xmlns:r="http://schemas.openxmlformats.org/officeDocument/2006/relationships" id="261" r:id="R6314cf5c9c7847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4e032c6ae4a40" /><Relationship Type="http://schemas.openxmlformats.org/officeDocument/2006/relationships/slide" Target="/ppt/slides/slide1.xml" Id="R6040618fa81a45ad" /><Relationship Type="http://schemas.openxmlformats.org/officeDocument/2006/relationships/slide" Target="/ppt/slides/slide2.xml" Id="Rb628554fee2740e2" /><Relationship Type="http://schemas.openxmlformats.org/officeDocument/2006/relationships/slide" Target="/ppt/slides/slide3.xml" Id="R7dcdc2567b724ff5" /><Relationship Type="http://schemas.openxmlformats.org/officeDocument/2006/relationships/slide" Target="/ppt/slides/slide4.xml" Id="R5aadbf1223a04d7f" /><Relationship Type="http://schemas.openxmlformats.org/officeDocument/2006/relationships/slide" Target="/ppt/slides/slide5.xml" Id="R20dff4c696c14781" /><Relationship Type="http://schemas.openxmlformats.org/officeDocument/2006/relationships/slide" Target="/ppt/slides/slide6.xml" Id="R6314cf5c9c7847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cc43cc88648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16e5d44674814" /><Relationship Type="http://schemas.openxmlformats.org/officeDocument/2006/relationships/theme" Target="/ppt/slideMasters/theme/theme1.xml" Id="R813101f145f2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416e5d4467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d3e46e5c40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b1292031c45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f1c594a6e4e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a7c561aad4e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e0400d33f4f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17fc785f346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DUE EIENDOM AS</a:t>
            </a:r>
          </a:p>
        </p:txBody>
      </p:sp>
    </p:spTree>
  </p:cSld>
  <p:clrMapOvr>
    <a:masterClrMapping xmlns:a="http://schemas.openxmlformats.org/drawingml/2006/main"/>
  </p:clrMapOvr>
</p:sld>
</file>