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aefdd09d6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5c683ef8644a0"/>
  </p:sldMasterIdLst>
  <p:sldIdLst>
    <p:sldId xmlns:r="http://schemas.openxmlformats.org/officeDocument/2006/relationships" id="256" r:id="Rf482345d9484486f"/>
    <p:sldId xmlns:r="http://schemas.openxmlformats.org/officeDocument/2006/relationships" id="257" r:id="R4b0c368cf7634f7e"/>
    <p:sldId xmlns:r="http://schemas.openxmlformats.org/officeDocument/2006/relationships" id="258" r:id="R1e0d1a6583d44704"/>
    <p:sldId xmlns:r="http://schemas.openxmlformats.org/officeDocument/2006/relationships" id="259" r:id="Re9ae6c0754944160"/>
    <p:sldId xmlns:r="http://schemas.openxmlformats.org/officeDocument/2006/relationships" id="260" r:id="R3321b660c3064902"/>
    <p:sldId xmlns:r="http://schemas.openxmlformats.org/officeDocument/2006/relationships" id="261" r:id="R95b74abf8f7a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5c683ef8644a0" /><Relationship Type="http://schemas.openxmlformats.org/officeDocument/2006/relationships/slide" Target="/ppt/slides/slide1.xml" Id="Rf482345d9484486f" /><Relationship Type="http://schemas.openxmlformats.org/officeDocument/2006/relationships/slide" Target="/ppt/slides/slide2.xml" Id="R4b0c368cf7634f7e" /><Relationship Type="http://schemas.openxmlformats.org/officeDocument/2006/relationships/slide" Target="/ppt/slides/slide3.xml" Id="R1e0d1a6583d44704" /><Relationship Type="http://schemas.openxmlformats.org/officeDocument/2006/relationships/slide" Target="/ppt/slides/slide4.xml" Id="Re9ae6c0754944160" /><Relationship Type="http://schemas.openxmlformats.org/officeDocument/2006/relationships/slide" Target="/ppt/slides/slide5.xml" Id="R3321b660c3064902" /><Relationship Type="http://schemas.openxmlformats.org/officeDocument/2006/relationships/slide" Target="/ppt/slides/slide6.xml" Id="R95b74abf8f7a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971c84d56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29b9cfa5d4e25" /><Relationship Type="http://schemas.openxmlformats.org/officeDocument/2006/relationships/theme" Target="/ppt/slideMasters/theme/theme1.xml" Id="Ree83b536371e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29b9cfa5d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fccbedee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e19d4ea2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6ba9a0aaf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776d9976d44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b37db0842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5ca4b718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STOLT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 EIENDOMSSERVICE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GRIMLID ANDRE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986 985 808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EIENDOMSSERVICE AS</a:t>
            </a:r>
          </a:p>
        </p:txBody>
      </p:sp>
    </p:spTree>
  </p:cSld>
  <p:clrMapOvr>
    <a:masterClrMapping xmlns:a="http://schemas.openxmlformats.org/drawingml/2006/main"/>
  </p:clrMapOvr>
</p:sld>
</file>