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c96855a0a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892aaa3d04ec3"/>
  </p:sldMasterIdLst>
  <p:sldIdLst>
    <p:sldId xmlns:r="http://schemas.openxmlformats.org/officeDocument/2006/relationships" id="256" r:id="Reafcae22a0504fa4"/>
    <p:sldId xmlns:r="http://schemas.openxmlformats.org/officeDocument/2006/relationships" id="257" r:id="Rd0d854b4ecdd46e0"/>
    <p:sldId xmlns:r="http://schemas.openxmlformats.org/officeDocument/2006/relationships" id="258" r:id="R47becf8bad4842c8"/>
    <p:sldId xmlns:r="http://schemas.openxmlformats.org/officeDocument/2006/relationships" id="259" r:id="Rc44d16a827ca4298"/>
    <p:sldId xmlns:r="http://schemas.openxmlformats.org/officeDocument/2006/relationships" id="260" r:id="Reed5d5da1e0a44eb"/>
    <p:sldId xmlns:r="http://schemas.openxmlformats.org/officeDocument/2006/relationships" id="261" r:id="R66b98441fac54661"/>
    <p:sldId xmlns:r="http://schemas.openxmlformats.org/officeDocument/2006/relationships" id="262" r:id="Rd47e2710467d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892aaa3d04ec3" /><Relationship Type="http://schemas.openxmlformats.org/officeDocument/2006/relationships/slide" Target="/ppt/slides/slide1.xml" Id="Reafcae22a0504fa4" /><Relationship Type="http://schemas.openxmlformats.org/officeDocument/2006/relationships/slide" Target="/ppt/slides/slide2.xml" Id="Rd0d854b4ecdd46e0" /><Relationship Type="http://schemas.openxmlformats.org/officeDocument/2006/relationships/slide" Target="/ppt/slides/slide3.xml" Id="R47becf8bad4842c8" /><Relationship Type="http://schemas.openxmlformats.org/officeDocument/2006/relationships/slide" Target="/ppt/slides/slide4.xml" Id="Rc44d16a827ca4298" /><Relationship Type="http://schemas.openxmlformats.org/officeDocument/2006/relationships/slide" Target="/ppt/slides/slide5.xml" Id="Reed5d5da1e0a44eb" /><Relationship Type="http://schemas.openxmlformats.org/officeDocument/2006/relationships/slide" Target="/ppt/slides/slide6.xml" Id="R66b98441fac54661" /><Relationship Type="http://schemas.openxmlformats.org/officeDocument/2006/relationships/slide" Target="/ppt/slides/slide7.xml" Id="Rd47e2710467d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d7f8fcceb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832abbcc48e2" /><Relationship Type="http://schemas.openxmlformats.org/officeDocument/2006/relationships/theme" Target="/ppt/slideMasters/theme/theme1.xml" Id="R78ea337fc9dd4d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8832abbcc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d33749847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c4eb1952c40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009ac19ac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93f5cab03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a905fe25b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edd90e43d43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e5c870aea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253 236 298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253 818 577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