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5a0949c537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64ff0de2be43a2"/>
  </p:sldMasterIdLst>
  <p:sldIdLst>
    <p:sldId xmlns:r="http://schemas.openxmlformats.org/officeDocument/2006/relationships" id="256" r:id="Rc3630175c3054078"/>
    <p:sldId xmlns:r="http://schemas.openxmlformats.org/officeDocument/2006/relationships" id="257" r:id="Rfbf14d0e4ff142d5"/>
    <p:sldId xmlns:r="http://schemas.openxmlformats.org/officeDocument/2006/relationships" id="258" r:id="Rb1296011e0ce4f23"/>
    <p:sldId xmlns:r="http://schemas.openxmlformats.org/officeDocument/2006/relationships" id="259" r:id="Rcf96f65a8337486e"/>
    <p:sldId xmlns:r="http://schemas.openxmlformats.org/officeDocument/2006/relationships" id="260" r:id="R500ed08f0b6b4ea2"/>
    <p:sldId xmlns:r="http://schemas.openxmlformats.org/officeDocument/2006/relationships" id="261" r:id="Rde31876d218244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4ff0de2be43a2" /><Relationship Type="http://schemas.openxmlformats.org/officeDocument/2006/relationships/slide" Target="/ppt/slides/slide1.xml" Id="Rc3630175c3054078" /><Relationship Type="http://schemas.openxmlformats.org/officeDocument/2006/relationships/slide" Target="/ppt/slides/slide2.xml" Id="Rfbf14d0e4ff142d5" /><Relationship Type="http://schemas.openxmlformats.org/officeDocument/2006/relationships/slide" Target="/ppt/slides/slide3.xml" Id="Rb1296011e0ce4f23" /><Relationship Type="http://schemas.openxmlformats.org/officeDocument/2006/relationships/slide" Target="/ppt/slides/slide4.xml" Id="Rcf96f65a8337486e" /><Relationship Type="http://schemas.openxmlformats.org/officeDocument/2006/relationships/slide" Target="/ppt/slides/slide5.xml" Id="R500ed08f0b6b4ea2" /><Relationship Type="http://schemas.openxmlformats.org/officeDocument/2006/relationships/slide" Target="/ppt/slides/slide6.xml" Id="Rde31876d218244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545749d3b4a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576fb3ac14f42" /><Relationship Type="http://schemas.openxmlformats.org/officeDocument/2006/relationships/theme" Target="/ppt/slideMasters/theme/theme1.xml" Id="R4cf6c33c2e61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576fb3ac14f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fb3330e324b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5b418e1e543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bf990937b49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f41f85d5e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cc1223655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095b8e3e6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GLENNSAILOR Edvardsen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GLENNSAILOR Edvardsen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GLENNSAILOR Edvardsen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GLENNSAILOR Edvardsen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GLENNSAILOR Edvardsen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GLENNSAILOR Edvardsen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GLENN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GLENNSAILOR Edvardsen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986 991 875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GLENNSAILOR Edvardsen</a:t>
            </a:r>
          </a:p>
        </p:txBody>
      </p:sp>
    </p:spTree>
  </p:cSld>
  <p:clrMapOvr>
    <a:masterClrMapping xmlns:a="http://schemas.openxmlformats.org/drawingml/2006/main"/>
  </p:clrMapOvr>
</p:sld>
</file>