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64944faaa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268e5c37441ca"/>
  </p:sldMasterIdLst>
  <p:sldIdLst>
    <p:sldId xmlns:r="http://schemas.openxmlformats.org/officeDocument/2006/relationships" id="256" r:id="R859453521d09434f"/>
    <p:sldId xmlns:r="http://schemas.openxmlformats.org/officeDocument/2006/relationships" id="257" r:id="Ra695be0ffacd42b3"/>
    <p:sldId xmlns:r="http://schemas.openxmlformats.org/officeDocument/2006/relationships" id="258" r:id="Rd04f082616ea4045"/>
    <p:sldId xmlns:r="http://schemas.openxmlformats.org/officeDocument/2006/relationships" id="259" r:id="R6d7afb6990574626"/>
    <p:sldId xmlns:r="http://schemas.openxmlformats.org/officeDocument/2006/relationships" id="260" r:id="R4e4bc9fd45434d6f"/>
    <p:sldId xmlns:r="http://schemas.openxmlformats.org/officeDocument/2006/relationships" id="261" r:id="R637a1de44314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268e5c37441ca" /><Relationship Type="http://schemas.openxmlformats.org/officeDocument/2006/relationships/slide" Target="/ppt/slides/slide1.xml" Id="R859453521d09434f" /><Relationship Type="http://schemas.openxmlformats.org/officeDocument/2006/relationships/slide" Target="/ppt/slides/slide2.xml" Id="Ra695be0ffacd42b3" /><Relationship Type="http://schemas.openxmlformats.org/officeDocument/2006/relationships/slide" Target="/ppt/slides/slide3.xml" Id="Rd04f082616ea4045" /><Relationship Type="http://schemas.openxmlformats.org/officeDocument/2006/relationships/slide" Target="/ppt/slides/slide4.xml" Id="R6d7afb6990574626" /><Relationship Type="http://schemas.openxmlformats.org/officeDocument/2006/relationships/slide" Target="/ppt/slides/slide5.xml" Id="R4e4bc9fd45434d6f" /><Relationship Type="http://schemas.openxmlformats.org/officeDocument/2006/relationships/slide" Target="/ppt/slides/slide6.xml" Id="R637a1de44314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805b2451b41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7c5258ee4160" /><Relationship Type="http://schemas.openxmlformats.org/officeDocument/2006/relationships/theme" Target="/ppt/slideMasters/theme/theme1.xml" Id="R713d49325183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057c5258ee41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1f9150bfc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ab0741c23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b4b3f578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1e6c1cfec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8c8f339cc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b22a1b996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FOTOSENTER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FOTOSENTER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FOTOSENTER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FOTOSENTER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FOTOSENTER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FOTOSENTER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986 996 494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FOTOSENTER AS</a:t>
            </a:r>
          </a:p>
        </p:txBody>
      </p:sp>
    </p:spTree>
  </p:cSld>
  <p:clrMapOvr>
    <a:masterClrMapping xmlns:a="http://schemas.openxmlformats.org/drawingml/2006/main"/>
  </p:clrMapOvr>
</p:sld>
</file>