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8f05f36604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689a39a3643cd"/>
  </p:sldMasterIdLst>
  <p:sldIdLst>
    <p:sldId xmlns:r="http://schemas.openxmlformats.org/officeDocument/2006/relationships" id="256" r:id="R11d981b906c2440e"/>
    <p:sldId xmlns:r="http://schemas.openxmlformats.org/officeDocument/2006/relationships" id="257" r:id="R4f6d2b4fa60a42cf"/>
    <p:sldId xmlns:r="http://schemas.openxmlformats.org/officeDocument/2006/relationships" id="258" r:id="Rfa217725f3bd411a"/>
    <p:sldId xmlns:r="http://schemas.openxmlformats.org/officeDocument/2006/relationships" id="259" r:id="R199819cd4fd74480"/>
    <p:sldId xmlns:r="http://schemas.openxmlformats.org/officeDocument/2006/relationships" id="260" r:id="R1e2a72e9fe2a49b6"/>
    <p:sldId xmlns:r="http://schemas.openxmlformats.org/officeDocument/2006/relationships" id="261" r:id="Re076f5a07141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689a39a3643cd" /><Relationship Type="http://schemas.openxmlformats.org/officeDocument/2006/relationships/slide" Target="/ppt/slides/slide1.xml" Id="R11d981b906c2440e" /><Relationship Type="http://schemas.openxmlformats.org/officeDocument/2006/relationships/slide" Target="/ppt/slides/slide2.xml" Id="R4f6d2b4fa60a42cf" /><Relationship Type="http://schemas.openxmlformats.org/officeDocument/2006/relationships/slide" Target="/ppt/slides/slide3.xml" Id="Rfa217725f3bd411a" /><Relationship Type="http://schemas.openxmlformats.org/officeDocument/2006/relationships/slide" Target="/ppt/slides/slide4.xml" Id="R199819cd4fd74480" /><Relationship Type="http://schemas.openxmlformats.org/officeDocument/2006/relationships/slide" Target="/ppt/slides/slide5.xml" Id="R1e2a72e9fe2a49b6" /><Relationship Type="http://schemas.openxmlformats.org/officeDocument/2006/relationships/slide" Target="/ppt/slides/slide6.xml" Id="Re076f5a07141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8b097acf4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a8812bb044c80" /><Relationship Type="http://schemas.openxmlformats.org/officeDocument/2006/relationships/theme" Target="/ppt/slideMasters/theme/theme1.xml" Id="R86fe53a69ed4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a8812bb04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9b82edd5e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eefaa9516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11ad22ff74e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6e7d6f53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8d423c1fc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5a6fb95a8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SELØY FISK LURØY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SELØY FISK LURØY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SELØY FISK LURØY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SELØY FISK LURØY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SELØY FISK LURØY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SELØY FISK LURØY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JAKOBSEN KJELL INGE  –  30,2 %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LURØY KOMMUNE  –  30,2 %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GRØNNING TORSTEIN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ISAKSEN ARNLEIK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PARTREDERIET ISAKSEN DA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ASLAKSEN THOROLF ANDREAS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SELØY FISK LURØY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986 999 949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SELØY FISK LURØY AS</a:t>
            </a:r>
          </a:p>
        </p:txBody>
      </p:sp>
    </p:spTree>
  </p:cSld>
  <p:clrMapOvr>
    <a:masterClrMapping xmlns:a="http://schemas.openxmlformats.org/drawingml/2006/main"/>
  </p:clrMapOvr>
</p:sld>
</file>