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a8508d2e2e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c30fc383547f0"/>
  </p:sldMasterIdLst>
  <p:sldIdLst>
    <p:sldId xmlns:r="http://schemas.openxmlformats.org/officeDocument/2006/relationships" id="256" r:id="Rc316ab36b64348eb"/>
    <p:sldId xmlns:r="http://schemas.openxmlformats.org/officeDocument/2006/relationships" id="257" r:id="R581c26a20310475d"/>
    <p:sldId xmlns:r="http://schemas.openxmlformats.org/officeDocument/2006/relationships" id="258" r:id="R11a57c7643de443e"/>
    <p:sldId xmlns:r="http://schemas.openxmlformats.org/officeDocument/2006/relationships" id="259" r:id="R1920000c4cae4486"/>
    <p:sldId xmlns:r="http://schemas.openxmlformats.org/officeDocument/2006/relationships" id="260" r:id="Rdf4b093efd704daf"/>
    <p:sldId xmlns:r="http://schemas.openxmlformats.org/officeDocument/2006/relationships" id="261" r:id="R528d2d6089574d99"/>
    <p:sldId xmlns:r="http://schemas.openxmlformats.org/officeDocument/2006/relationships" id="262" r:id="R8c20a17a5c24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c30fc383547f0" /><Relationship Type="http://schemas.openxmlformats.org/officeDocument/2006/relationships/slide" Target="/ppt/slides/slide1.xml" Id="Rc316ab36b64348eb" /><Relationship Type="http://schemas.openxmlformats.org/officeDocument/2006/relationships/slide" Target="/ppt/slides/slide2.xml" Id="R581c26a20310475d" /><Relationship Type="http://schemas.openxmlformats.org/officeDocument/2006/relationships/slide" Target="/ppt/slides/slide3.xml" Id="R11a57c7643de443e" /><Relationship Type="http://schemas.openxmlformats.org/officeDocument/2006/relationships/slide" Target="/ppt/slides/slide4.xml" Id="R1920000c4cae4486" /><Relationship Type="http://schemas.openxmlformats.org/officeDocument/2006/relationships/slide" Target="/ppt/slides/slide5.xml" Id="Rdf4b093efd704daf" /><Relationship Type="http://schemas.openxmlformats.org/officeDocument/2006/relationships/slide" Target="/ppt/slides/slide6.xml" Id="R528d2d6089574d99" /><Relationship Type="http://schemas.openxmlformats.org/officeDocument/2006/relationships/slide" Target="/ppt/slides/slide7.xml" Id="R8c20a17a5c24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7d4dd76ee4c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9f826a19d4a6e" /><Relationship Type="http://schemas.openxmlformats.org/officeDocument/2006/relationships/theme" Target="/ppt/slideMasters/theme/theme1.xml" Id="Rf9daa76cdb974d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9f826a19d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7cd3983554b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2d2acf45d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3da6706dd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778871056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3ad645ce24a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6045ef76a4c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dae6c1404b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THOMAS BRØNDBO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BRØNDBO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BRØNDBO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BRØNDBO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BRØNDBO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BRØNDBO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1 316 261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−333 478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−282 275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1 224 216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BRØNDBO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BRØNDBO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 RAI ENTERTAINMENT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BRØNDBO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 Meyers gate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987 002 972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BRØNDBO AS</a:t>
            </a:r>
          </a:p>
        </p:txBody>
      </p:sp>
    </p:spTree>
  </p:cSld>
  <p:clrMapOvr>
    <a:masterClrMapping xmlns:a="http://schemas.openxmlformats.org/drawingml/2006/main"/>
  </p:clrMapOvr>
</p:sld>
</file>