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d4d2b15ba8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5803d24d4044ac"/>
  </p:sldMasterIdLst>
  <p:sldIdLst>
    <p:sldId xmlns:r="http://schemas.openxmlformats.org/officeDocument/2006/relationships" id="256" r:id="R78d1e8e56f654aa1"/>
    <p:sldId xmlns:r="http://schemas.openxmlformats.org/officeDocument/2006/relationships" id="257" r:id="Rcf5fc9c2eb024e9e"/>
    <p:sldId xmlns:r="http://schemas.openxmlformats.org/officeDocument/2006/relationships" id="258" r:id="Red2b684aacae489e"/>
    <p:sldId xmlns:r="http://schemas.openxmlformats.org/officeDocument/2006/relationships" id="259" r:id="R11d3ce56955f41ba"/>
    <p:sldId xmlns:r="http://schemas.openxmlformats.org/officeDocument/2006/relationships" id="260" r:id="R8209571fc84d493a"/>
    <p:sldId xmlns:r="http://schemas.openxmlformats.org/officeDocument/2006/relationships" id="261" r:id="R06d120215a5746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803d24d4044ac" /><Relationship Type="http://schemas.openxmlformats.org/officeDocument/2006/relationships/slide" Target="/ppt/slides/slide1.xml" Id="R78d1e8e56f654aa1" /><Relationship Type="http://schemas.openxmlformats.org/officeDocument/2006/relationships/slide" Target="/ppt/slides/slide2.xml" Id="Rcf5fc9c2eb024e9e" /><Relationship Type="http://schemas.openxmlformats.org/officeDocument/2006/relationships/slide" Target="/ppt/slides/slide3.xml" Id="Red2b684aacae489e" /><Relationship Type="http://schemas.openxmlformats.org/officeDocument/2006/relationships/slide" Target="/ppt/slides/slide4.xml" Id="R11d3ce56955f41ba" /><Relationship Type="http://schemas.openxmlformats.org/officeDocument/2006/relationships/slide" Target="/ppt/slides/slide5.xml" Id="R8209571fc84d493a" /><Relationship Type="http://schemas.openxmlformats.org/officeDocument/2006/relationships/slide" Target="/ppt/slides/slide6.xml" Id="R06d120215a5746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9e968774044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41d821edc4934" /><Relationship Type="http://schemas.openxmlformats.org/officeDocument/2006/relationships/theme" Target="/ppt/slideMasters/theme/theme1.xml" Id="R55961d7a1d9e48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d41d821edc49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23d9abc564d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a3d2c136749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e26966d22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c40ab642c4b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dbe1789a04b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63b7c84a849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