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1900feca0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379f2920e4a26"/>
  </p:sldMasterIdLst>
  <p:sldIdLst>
    <p:sldId xmlns:r="http://schemas.openxmlformats.org/officeDocument/2006/relationships" id="256" r:id="R3d30bd22f53b4f35"/>
    <p:sldId xmlns:r="http://schemas.openxmlformats.org/officeDocument/2006/relationships" id="257" r:id="R512155c5e1b14904"/>
    <p:sldId xmlns:r="http://schemas.openxmlformats.org/officeDocument/2006/relationships" id="258" r:id="R758eef2689e249f7"/>
    <p:sldId xmlns:r="http://schemas.openxmlformats.org/officeDocument/2006/relationships" id="259" r:id="R3b38610ac23240af"/>
    <p:sldId xmlns:r="http://schemas.openxmlformats.org/officeDocument/2006/relationships" id="260" r:id="R846c4bedd9144758"/>
    <p:sldId xmlns:r="http://schemas.openxmlformats.org/officeDocument/2006/relationships" id="261" r:id="Rff51e3f9e23a43d6"/>
    <p:sldId xmlns:r="http://schemas.openxmlformats.org/officeDocument/2006/relationships" id="262" r:id="R57566644fe10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379f2920e4a26" /><Relationship Type="http://schemas.openxmlformats.org/officeDocument/2006/relationships/slide" Target="/ppt/slides/slide1.xml" Id="R3d30bd22f53b4f35" /><Relationship Type="http://schemas.openxmlformats.org/officeDocument/2006/relationships/slide" Target="/ppt/slides/slide2.xml" Id="R512155c5e1b14904" /><Relationship Type="http://schemas.openxmlformats.org/officeDocument/2006/relationships/slide" Target="/ppt/slides/slide3.xml" Id="R758eef2689e249f7" /><Relationship Type="http://schemas.openxmlformats.org/officeDocument/2006/relationships/slide" Target="/ppt/slides/slide4.xml" Id="R3b38610ac23240af" /><Relationship Type="http://schemas.openxmlformats.org/officeDocument/2006/relationships/slide" Target="/ppt/slides/slide5.xml" Id="R846c4bedd9144758" /><Relationship Type="http://schemas.openxmlformats.org/officeDocument/2006/relationships/slide" Target="/ppt/slides/slide6.xml" Id="Rff51e3f9e23a43d6" /><Relationship Type="http://schemas.openxmlformats.org/officeDocument/2006/relationships/slide" Target="/ppt/slides/slide7.xml" Id="R57566644fe10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721618f55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93541e4f4b79" /><Relationship Type="http://schemas.openxmlformats.org/officeDocument/2006/relationships/theme" Target="/ppt/slideMasters/theme/theme1.xml" Id="Rd32d171b2dc9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d93541e4f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750ddcac44d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082239e5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a570ad66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b9f014bf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eba86d17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288d4d2214e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43e449f1e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4 235 661 000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1 028 950 000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991 532 000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533 331 000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2 812 085 000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GSL INVEST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