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efff16d685d4b5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c921d9da1e74b0b"/>
  </p:sldMasterIdLst>
  <p:sldIdLst>
    <p:sldId xmlns:r="http://schemas.openxmlformats.org/officeDocument/2006/relationships" id="256" r:id="R0c361f073ff94137"/>
    <p:sldId xmlns:r="http://schemas.openxmlformats.org/officeDocument/2006/relationships" id="257" r:id="R47dea42f148e4217"/>
    <p:sldId xmlns:r="http://schemas.openxmlformats.org/officeDocument/2006/relationships" id="258" r:id="Rad8d80e65cc04902"/>
    <p:sldId xmlns:r="http://schemas.openxmlformats.org/officeDocument/2006/relationships" id="259" r:id="Rf1b1c2fc53574682"/>
    <p:sldId xmlns:r="http://schemas.openxmlformats.org/officeDocument/2006/relationships" id="260" r:id="R2f0f542c41504a43"/>
    <p:sldId xmlns:r="http://schemas.openxmlformats.org/officeDocument/2006/relationships" id="261" r:id="R25fc4debb1274cef"/>
    <p:sldId xmlns:r="http://schemas.openxmlformats.org/officeDocument/2006/relationships" id="262" r:id="R62e3c78cb301435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c921d9da1e74b0b" /><Relationship Type="http://schemas.openxmlformats.org/officeDocument/2006/relationships/slide" Target="/ppt/slides/slide1.xml" Id="R0c361f073ff94137" /><Relationship Type="http://schemas.openxmlformats.org/officeDocument/2006/relationships/slide" Target="/ppt/slides/slide2.xml" Id="R47dea42f148e4217" /><Relationship Type="http://schemas.openxmlformats.org/officeDocument/2006/relationships/slide" Target="/ppt/slides/slide3.xml" Id="Rad8d80e65cc04902" /><Relationship Type="http://schemas.openxmlformats.org/officeDocument/2006/relationships/slide" Target="/ppt/slides/slide4.xml" Id="Rf1b1c2fc53574682" /><Relationship Type="http://schemas.openxmlformats.org/officeDocument/2006/relationships/slide" Target="/ppt/slides/slide5.xml" Id="R2f0f542c41504a43" /><Relationship Type="http://schemas.openxmlformats.org/officeDocument/2006/relationships/slide" Target="/ppt/slides/slide6.xml" Id="R25fc4debb1274cef" /><Relationship Type="http://schemas.openxmlformats.org/officeDocument/2006/relationships/slide" Target="/ppt/slides/slide7.xml" Id="R62e3c78cb301435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78e70be7824fe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9a9ec8e03d4929" /><Relationship Type="http://schemas.openxmlformats.org/officeDocument/2006/relationships/theme" Target="/ppt/slideMasters/theme/theme1.xml" Id="R2c39f8a00172493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79a9ec8e03d492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404b5fdcd045d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d191c7b778459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0e0faa293e452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64bcf5fce3485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953064818b401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ca43cc4790491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6d900b428e401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KAPELO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KAPELO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KAPELO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KAPELO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KAPELO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KAPELO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2 155 800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197 777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174 805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1 787 717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5 875 075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KAPELO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HAAKON ALEXANDER THORSEN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KAPELO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Sørkedalsveien 84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987 009 985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KAPELO AS</a:t>
            </a:r>
          </a:p>
        </p:txBody>
      </p:sp>
    </p:spTree>
  </p:cSld>
  <p:clrMapOvr>
    <a:masterClrMapping xmlns:a="http://schemas.openxmlformats.org/drawingml/2006/main"/>
  </p:clrMapOvr>
</p:sld>
</file>