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b3b2d9380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96613d5ce44f5c"/>
  </p:sldMasterIdLst>
  <p:sldIdLst>
    <p:sldId xmlns:r="http://schemas.openxmlformats.org/officeDocument/2006/relationships" id="256" r:id="R8d65cabb335f460c"/>
    <p:sldId xmlns:r="http://schemas.openxmlformats.org/officeDocument/2006/relationships" id="257" r:id="Ra82b0fc328ef4f6d"/>
    <p:sldId xmlns:r="http://schemas.openxmlformats.org/officeDocument/2006/relationships" id="258" r:id="R38cd96ae61c14856"/>
    <p:sldId xmlns:r="http://schemas.openxmlformats.org/officeDocument/2006/relationships" id="259" r:id="Re84f7f1d00f746bb"/>
    <p:sldId xmlns:r="http://schemas.openxmlformats.org/officeDocument/2006/relationships" id="260" r:id="R0f9d780bda474929"/>
    <p:sldId xmlns:r="http://schemas.openxmlformats.org/officeDocument/2006/relationships" id="261" r:id="Rc46c0c325d234fcc"/>
    <p:sldId xmlns:r="http://schemas.openxmlformats.org/officeDocument/2006/relationships" id="262" r:id="R80dfa6414d4a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6613d5ce44f5c" /><Relationship Type="http://schemas.openxmlformats.org/officeDocument/2006/relationships/slide" Target="/ppt/slides/slide1.xml" Id="R8d65cabb335f460c" /><Relationship Type="http://schemas.openxmlformats.org/officeDocument/2006/relationships/slide" Target="/ppt/slides/slide2.xml" Id="Ra82b0fc328ef4f6d" /><Relationship Type="http://schemas.openxmlformats.org/officeDocument/2006/relationships/slide" Target="/ppt/slides/slide3.xml" Id="R38cd96ae61c14856" /><Relationship Type="http://schemas.openxmlformats.org/officeDocument/2006/relationships/slide" Target="/ppt/slides/slide4.xml" Id="Re84f7f1d00f746bb" /><Relationship Type="http://schemas.openxmlformats.org/officeDocument/2006/relationships/slide" Target="/ppt/slides/slide5.xml" Id="R0f9d780bda474929" /><Relationship Type="http://schemas.openxmlformats.org/officeDocument/2006/relationships/slide" Target="/ppt/slides/slide6.xml" Id="Rc46c0c325d234fcc" /><Relationship Type="http://schemas.openxmlformats.org/officeDocument/2006/relationships/slide" Target="/ppt/slides/slide7.xml" Id="R80dfa6414d4a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380cb12d5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c4eb568ec4ee5" /><Relationship Type="http://schemas.openxmlformats.org/officeDocument/2006/relationships/theme" Target="/ppt/slideMasters/theme/theme1.xml" Id="R7e069257dad1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c4eb568ec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7421b961049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53b89b6d3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a8881925642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ba283d5b548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085d06daa4b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d86743d444a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8b75d7a449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KVAMME &amp; URNES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 &amp; URNES REGNSKAPSBYRÅ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1 503 796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1 500 649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KVAMME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URNES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Urnes, Sminesgata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14 13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KVAMME &amp; URNES REGNSKAPSBYRÅ AS</a:t>
            </a:r>
          </a:p>
        </p:txBody>
      </p:sp>
    </p:spTree>
  </p:cSld>
  <p:clrMapOvr>
    <a:masterClrMapping xmlns:a="http://schemas.openxmlformats.org/drawingml/2006/main"/>
  </p:clrMapOvr>
</p:sld>
</file>