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98bdd89c9b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f0b5d9f194ebe"/>
  </p:sldMasterIdLst>
  <p:sldIdLst>
    <p:sldId xmlns:r="http://schemas.openxmlformats.org/officeDocument/2006/relationships" id="256" r:id="R915bbc7712e64511"/>
    <p:sldId xmlns:r="http://schemas.openxmlformats.org/officeDocument/2006/relationships" id="257" r:id="Rf38121504f7541a4"/>
    <p:sldId xmlns:r="http://schemas.openxmlformats.org/officeDocument/2006/relationships" id="258" r:id="R4d54d579ead54247"/>
    <p:sldId xmlns:r="http://schemas.openxmlformats.org/officeDocument/2006/relationships" id="259" r:id="Ra0e4d4b3c7b24851"/>
    <p:sldId xmlns:r="http://schemas.openxmlformats.org/officeDocument/2006/relationships" id="260" r:id="R49209c73628c4527"/>
    <p:sldId xmlns:r="http://schemas.openxmlformats.org/officeDocument/2006/relationships" id="261" r:id="R34f24c8b5a21404d"/>
    <p:sldId xmlns:r="http://schemas.openxmlformats.org/officeDocument/2006/relationships" id="262" r:id="R221f3612305046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f0b5d9f194ebe" /><Relationship Type="http://schemas.openxmlformats.org/officeDocument/2006/relationships/slide" Target="/ppt/slides/slide1.xml" Id="R915bbc7712e64511" /><Relationship Type="http://schemas.openxmlformats.org/officeDocument/2006/relationships/slide" Target="/ppt/slides/slide2.xml" Id="Rf38121504f7541a4" /><Relationship Type="http://schemas.openxmlformats.org/officeDocument/2006/relationships/slide" Target="/ppt/slides/slide3.xml" Id="R4d54d579ead54247" /><Relationship Type="http://schemas.openxmlformats.org/officeDocument/2006/relationships/slide" Target="/ppt/slides/slide4.xml" Id="Ra0e4d4b3c7b24851" /><Relationship Type="http://schemas.openxmlformats.org/officeDocument/2006/relationships/slide" Target="/ppt/slides/slide5.xml" Id="R49209c73628c4527" /><Relationship Type="http://schemas.openxmlformats.org/officeDocument/2006/relationships/slide" Target="/ppt/slides/slide6.xml" Id="R34f24c8b5a21404d" /><Relationship Type="http://schemas.openxmlformats.org/officeDocument/2006/relationships/slide" Target="/ppt/slides/slide7.xml" Id="R221f3612305046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d01b6f37042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fc334f028468b" /><Relationship Type="http://schemas.openxmlformats.org/officeDocument/2006/relationships/theme" Target="/ppt/slideMasters/theme/theme1.xml" Id="R148fe46d7e8d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fc334f02846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95288268d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7c3fff2f8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0cb0e2c5748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da070e924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6dd7caab94e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edaacda914c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c2e99163b43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NILAN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27 889 038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30 280 267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 NILS OLAV FELLE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NILSSEN HANNE ELISABETH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nils.olav@finregn.no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987 022 663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