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41eafa84654c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e998e341df4516"/>
  </p:sldMasterIdLst>
  <p:sldIdLst>
    <p:sldId xmlns:r="http://schemas.openxmlformats.org/officeDocument/2006/relationships" id="256" r:id="R695f30684d3744b5"/>
    <p:sldId xmlns:r="http://schemas.openxmlformats.org/officeDocument/2006/relationships" id="257" r:id="R94fc0c7611fe4c7c"/>
    <p:sldId xmlns:r="http://schemas.openxmlformats.org/officeDocument/2006/relationships" id="258" r:id="Re1b6ac46364743c9"/>
    <p:sldId xmlns:r="http://schemas.openxmlformats.org/officeDocument/2006/relationships" id="259" r:id="R8a0590a8c9fb41be"/>
    <p:sldId xmlns:r="http://schemas.openxmlformats.org/officeDocument/2006/relationships" id="260" r:id="R86eb0be11dcd40dd"/>
    <p:sldId xmlns:r="http://schemas.openxmlformats.org/officeDocument/2006/relationships" id="261" r:id="Rb9793bd5bf2342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e998e341df4516" /><Relationship Type="http://schemas.openxmlformats.org/officeDocument/2006/relationships/slide" Target="/ppt/slides/slide1.xml" Id="R695f30684d3744b5" /><Relationship Type="http://schemas.openxmlformats.org/officeDocument/2006/relationships/slide" Target="/ppt/slides/slide2.xml" Id="R94fc0c7611fe4c7c" /><Relationship Type="http://schemas.openxmlformats.org/officeDocument/2006/relationships/slide" Target="/ppt/slides/slide3.xml" Id="Re1b6ac46364743c9" /><Relationship Type="http://schemas.openxmlformats.org/officeDocument/2006/relationships/slide" Target="/ppt/slides/slide4.xml" Id="R8a0590a8c9fb41be" /><Relationship Type="http://schemas.openxmlformats.org/officeDocument/2006/relationships/slide" Target="/ppt/slides/slide5.xml" Id="R86eb0be11dcd40dd" /><Relationship Type="http://schemas.openxmlformats.org/officeDocument/2006/relationships/slide" Target="/ppt/slides/slide6.xml" Id="Rb9793bd5bf2342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f4f664c1314b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97882407e14ba2" /><Relationship Type="http://schemas.openxmlformats.org/officeDocument/2006/relationships/theme" Target="/ppt/slideMasters/theme/theme1.xml" Id="Rb27fba952b104d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97882407e14b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c119e658d944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cfaf9acfd42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d5b68bea114e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9a14f9b8224b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833c15299d4f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d6870a17da42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 TO TRE TEKNIKK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 TO TRE 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 TO TRE TEKNIKK AS ble etablert [år] og holder til i Holmedal.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 TO TRE 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 TO TRE 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 TO TRE 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HELGE VÅRDAL  –  89,5 %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HENNY SOFIE VÅGANE  –  10,5 %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 TO TRE 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Kleppenes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6982 Holmedal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73 06 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987 024 739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 TO TRE TEKNIKK AS</a:t>
            </a:r>
          </a:p>
        </p:txBody>
      </p:sp>
    </p:spTree>
  </p:cSld>
  <p:clrMapOvr>
    <a:masterClrMapping xmlns:a="http://schemas.openxmlformats.org/drawingml/2006/main"/>
  </p:clrMapOvr>
</p:sld>
</file>