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11bba885b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c9820be524220"/>
  </p:sldMasterIdLst>
  <p:sldIdLst>
    <p:sldId xmlns:r="http://schemas.openxmlformats.org/officeDocument/2006/relationships" id="256" r:id="R2f5a19b296734f5c"/>
    <p:sldId xmlns:r="http://schemas.openxmlformats.org/officeDocument/2006/relationships" id="257" r:id="R7f6c287a12ea4258"/>
    <p:sldId xmlns:r="http://schemas.openxmlformats.org/officeDocument/2006/relationships" id="258" r:id="R374baadf0b1c425e"/>
    <p:sldId xmlns:r="http://schemas.openxmlformats.org/officeDocument/2006/relationships" id="259" r:id="R1e4e8c98c495460c"/>
    <p:sldId xmlns:r="http://schemas.openxmlformats.org/officeDocument/2006/relationships" id="260" r:id="R6a2450a9b0d147ee"/>
    <p:sldId xmlns:r="http://schemas.openxmlformats.org/officeDocument/2006/relationships" id="261" r:id="R7b2ce895bf234d98"/>
    <p:sldId xmlns:r="http://schemas.openxmlformats.org/officeDocument/2006/relationships" id="262" r:id="R6ddbc516aa7048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c9820be524220" /><Relationship Type="http://schemas.openxmlformats.org/officeDocument/2006/relationships/slide" Target="/ppt/slides/slide1.xml" Id="R2f5a19b296734f5c" /><Relationship Type="http://schemas.openxmlformats.org/officeDocument/2006/relationships/slide" Target="/ppt/slides/slide2.xml" Id="R7f6c287a12ea4258" /><Relationship Type="http://schemas.openxmlformats.org/officeDocument/2006/relationships/slide" Target="/ppt/slides/slide3.xml" Id="R374baadf0b1c425e" /><Relationship Type="http://schemas.openxmlformats.org/officeDocument/2006/relationships/slide" Target="/ppt/slides/slide4.xml" Id="R1e4e8c98c495460c" /><Relationship Type="http://schemas.openxmlformats.org/officeDocument/2006/relationships/slide" Target="/ppt/slides/slide5.xml" Id="R6a2450a9b0d147ee" /><Relationship Type="http://schemas.openxmlformats.org/officeDocument/2006/relationships/slide" Target="/ppt/slides/slide6.xml" Id="R7b2ce895bf234d98" /><Relationship Type="http://schemas.openxmlformats.org/officeDocument/2006/relationships/slide" Target="/ppt/slides/slide7.xml" Id="R6ddbc516aa7048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008559e49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fb8714b74fda" /><Relationship Type="http://schemas.openxmlformats.org/officeDocument/2006/relationships/theme" Target="/ppt/slideMasters/theme/theme1.xml" Id="R7bb3cc2c2604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2fb8714b7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a5e3fd93f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f511b5ae6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1693b5263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01b09e2f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1ab2ffea9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8708410e540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1ef839bd4e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STEINAR HØYVIK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STEINAR HØYVIK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847 577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972 577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STEINAR HØYVIK TRANSPORT AS</a:t>
            </a:r>
          </a:p>
        </p:txBody>
      </p:sp>
    </p:spTree>
  </p:cSld>
  <p:clrMapOvr>
    <a:masterClrMapping xmlns:a="http://schemas.openxmlformats.org/drawingml/2006/main"/>
  </p:clrMapOvr>
</p:sld>
</file>