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d579eefb854e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da668caf7a4b64"/>
  </p:sldMasterIdLst>
  <p:sldIdLst>
    <p:sldId xmlns:r="http://schemas.openxmlformats.org/officeDocument/2006/relationships" id="256" r:id="Rde48d004f4f54e53"/>
    <p:sldId xmlns:r="http://schemas.openxmlformats.org/officeDocument/2006/relationships" id="257" r:id="R503299c342cd4237"/>
    <p:sldId xmlns:r="http://schemas.openxmlformats.org/officeDocument/2006/relationships" id="258" r:id="Re6ebc3af6d794438"/>
    <p:sldId xmlns:r="http://schemas.openxmlformats.org/officeDocument/2006/relationships" id="259" r:id="Re8db0a32186d4251"/>
    <p:sldId xmlns:r="http://schemas.openxmlformats.org/officeDocument/2006/relationships" id="260" r:id="R3996040ec4904eaf"/>
    <p:sldId xmlns:r="http://schemas.openxmlformats.org/officeDocument/2006/relationships" id="261" r:id="R315995192637438a"/>
    <p:sldId xmlns:r="http://schemas.openxmlformats.org/officeDocument/2006/relationships" id="262" r:id="Rb0da1bbb1f294a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a668caf7a4b64" /><Relationship Type="http://schemas.openxmlformats.org/officeDocument/2006/relationships/slide" Target="/ppt/slides/slide1.xml" Id="Rde48d004f4f54e53" /><Relationship Type="http://schemas.openxmlformats.org/officeDocument/2006/relationships/slide" Target="/ppt/slides/slide2.xml" Id="R503299c342cd4237" /><Relationship Type="http://schemas.openxmlformats.org/officeDocument/2006/relationships/slide" Target="/ppt/slides/slide3.xml" Id="Re6ebc3af6d794438" /><Relationship Type="http://schemas.openxmlformats.org/officeDocument/2006/relationships/slide" Target="/ppt/slides/slide4.xml" Id="Re8db0a32186d4251" /><Relationship Type="http://schemas.openxmlformats.org/officeDocument/2006/relationships/slide" Target="/ppt/slides/slide5.xml" Id="R3996040ec4904eaf" /><Relationship Type="http://schemas.openxmlformats.org/officeDocument/2006/relationships/slide" Target="/ppt/slides/slide6.xml" Id="R315995192637438a" /><Relationship Type="http://schemas.openxmlformats.org/officeDocument/2006/relationships/slide" Target="/ppt/slides/slide7.xml" Id="Rb0da1bbb1f294a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3c732178c4c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ea38db1134f77" /><Relationship Type="http://schemas.openxmlformats.org/officeDocument/2006/relationships/theme" Target="/ppt/slideMasters/theme/theme1.xml" Id="Rb68b1dc860864e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ea38db1134f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4123e7e1e44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880b85b6542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a5c4f9aa446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22367ab334a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16c4834c44f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3d4d79c2243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8e6bea6f04d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GROUP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6 853 397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−6 962 095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451 965 426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758 411 613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42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987 034 726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