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4484d4cab441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c80eef92d4cc1"/>
  </p:sldMasterIdLst>
  <p:sldIdLst>
    <p:sldId xmlns:r="http://schemas.openxmlformats.org/officeDocument/2006/relationships" id="256" r:id="R1e97cbf1f5fa4a1e"/>
    <p:sldId xmlns:r="http://schemas.openxmlformats.org/officeDocument/2006/relationships" id="257" r:id="R4e398622ab8c4b7f"/>
    <p:sldId xmlns:r="http://schemas.openxmlformats.org/officeDocument/2006/relationships" id="258" r:id="Rf9bca8bdbb61494c"/>
    <p:sldId xmlns:r="http://schemas.openxmlformats.org/officeDocument/2006/relationships" id="259" r:id="R5ec969dc1bf847a3"/>
    <p:sldId xmlns:r="http://schemas.openxmlformats.org/officeDocument/2006/relationships" id="260" r:id="R713c1492d30b4029"/>
    <p:sldId xmlns:r="http://schemas.openxmlformats.org/officeDocument/2006/relationships" id="261" r:id="Rb0801162040a45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c80eef92d4cc1" /><Relationship Type="http://schemas.openxmlformats.org/officeDocument/2006/relationships/slide" Target="/ppt/slides/slide1.xml" Id="R1e97cbf1f5fa4a1e" /><Relationship Type="http://schemas.openxmlformats.org/officeDocument/2006/relationships/slide" Target="/ppt/slides/slide2.xml" Id="R4e398622ab8c4b7f" /><Relationship Type="http://schemas.openxmlformats.org/officeDocument/2006/relationships/slide" Target="/ppt/slides/slide3.xml" Id="Rf9bca8bdbb61494c" /><Relationship Type="http://schemas.openxmlformats.org/officeDocument/2006/relationships/slide" Target="/ppt/slides/slide4.xml" Id="R5ec969dc1bf847a3" /><Relationship Type="http://schemas.openxmlformats.org/officeDocument/2006/relationships/slide" Target="/ppt/slides/slide5.xml" Id="R713c1492d30b4029" /><Relationship Type="http://schemas.openxmlformats.org/officeDocument/2006/relationships/slide" Target="/ppt/slides/slide6.xml" Id="Rb0801162040a45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c56b61efe4c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d6fe6df2a4ee0" /><Relationship Type="http://schemas.openxmlformats.org/officeDocument/2006/relationships/theme" Target="/ppt/slideMasters/theme/theme1.xml" Id="R557d8dd47436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d6fe6df2a4e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915d9164948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27b51976748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08821fe2140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45632e87b43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143afbf5e4d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03cf8a27544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BILLIE BBK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BILLIE BBK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BILLIE BBK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BILLIE BBK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BILLIE BBK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BILLIE BBK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FALCK FRIDTJOF BOTVID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FALCK GRO HOLVING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BILLIE BBK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987 036 613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BILLIE BBK AS</a:t>
            </a:r>
          </a:p>
        </p:txBody>
      </p:sp>
    </p:spTree>
  </p:cSld>
  <p:clrMapOvr>
    <a:masterClrMapping xmlns:a="http://schemas.openxmlformats.org/drawingml/2006/main"/>
  </p:clrMapOvr>
</p:sld>
</file>