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b7f71c95a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38ad7264448df"/>
  </p:sldMasterIdLst>
  <p:sldIdLst>
    <p:sldId xmlns:r="http://schemas.openxmlformats.org/officeDocument/2006/relationships" id="256" r:id="R8e50a3fdd9b1408d"/>
    <p:sldId xmlns:r="http://schemas.openxmlformats.org/officeDocument/2006/relationships" id="257" r:id="R5f04f9597c5c4501"/>
    <p:sldId xmlns:r="http://schemas.openxmlformats.org/officeDocument/2006/relationships" id="258" r:id="R6eb6b9d6dd1d43ed"/>
    <p:sldId xmlns:r="http://schemas.openxmlformats.org/officeDocument/2006/relationships" id="259" r:id="Re5322741fe31459f"/>
    <p:sldId xmlns:r="http://schemas.openxmlformats.org/officeDocument/2006/relationships" id="260" r:id="R596939926da44fe6"/>
    <p:sldId xmlns:r="http://schemas.openxmlformats.org/officeDocument/2006/relationships" id="261" r:id="R2b59109a53e147f3"/>
    <p:sldId xmlns:r="http://schemas.openxmlformats.org/officeDocument/2006/relationships" id="262" r:id="R40e804120c4f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38ad7264448df" /><Relationship Type="http://schemas.openxmlformats.org/officeDocument/2006/relationships/slide" Target="/ppt/slides/slide1.xml" Id="R8e50a3fdd9b1408d" /><Relationship Type="http://schemas.openxmlformats.org/officeDocument/2006/relationships/slide" Target="/ppt/slides/slide2.xml" Id="R5f04f9597c5c4501" /><Relationship Type="http://schemas.openxmlformats.org/officeDocument/2006/relationships/slide" Target="/ppt/slides/slide3.xml" Id="R6eb6b9d6dd1d43ed" /><Relationship Type="http://schemas.openxmlformats.org/officeDocument/2006/relationships/slide" Target="/ppt/slides/slide4.xml" Id="Re5322741fe31459f" /><Relationship Type="http://schemas.openxmlformats.org/officeDocument/2006/relationships/slide" Target="/ppt/slides/slide5.xml" Id="R596939926da44fe6" /><Relationship Type="http://schemas.openxmlformats.org/officeDocument/2006/relationships/slide" Target="/ppt/slides/slide6.xml" Id="R2b59109a53e147f3" /><Relationship Type="http://schemas.openxmlformats.org/officeDocument/2006/relationships/slide" Target="/ppt/slides/slide7.xml" Id="R40e804120c4f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3f57ce807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10c287de4a5b" /><Relationship Type="http://schemas.openxmlformats.org/officeDocument/2006/relationships/theme" Target="/ppt/slideMasters/theme/theme1.xml" Id="R33bff56f6d57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e10c287de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3bfb9316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ea555e6a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b020f9a99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9189c519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273f56d4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215cb54b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62443272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160 480 776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172 891 442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HEMAFA INVEST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81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sbh@sbh.as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987 039 574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