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cbc0b7486d4c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02366f5db4a3e"/>
  </p:sldMasterIdLst>
  <p:sldIdLst>
    <p:sldId xmlns:r="http://schemas.openxmlformats.org/officeDocument/2006/relationships" id="256" r:id="R40a1f44def2f46a9"/>
    <p:sldId xmlns:r="http://schemas.openxmlformats.org/officeDocument/2006/relationships" id="257" r:id="R01d339f1a8be4928"/>
    <p:sldId xmlns:r="http://schemas.openxmlformats.org/officeDocument/2006/relationships" id="258" r:id="R4785c286b571473d"/>
    <p:sldId xmlns:r="http://schemas.openxmlformats.org/officeDocument/2006/relationships" id="259" r:id="Rc47b40ef09f548ef"/>
    <p:sldId xmlns:r="http://schemas.openxmlformats.org/officeDocument/2006/relationships" id="260" r:id="R408fb0b654dd49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02366f5db4a3e" /><Relationship Type="http://schemas.openxmlformats.org/officeDocument/2006/relationships/slide" Target="/ppt/slides/slide1.xml" Id="R40a1f44def2f46a9" /><Relationship Type="http://schemas.openxmlformats.org/officeDocument/2006/relationships/slide" Target="/ppt/slides/slide2.xml" Id="R01d339f1a8be4928" /><Relationship Type="http://schemas.openxmlformats.org/officeDocument/2006/relationships/slide" Target="/ppt/slides/slide3.xml" Id="R4785c286b571473d" /><Relationship Type="http://schemas.openxmlformats.org/officeDocument/2006/relationships/slide" Target="/ppt/slides/slide4.xml" Id="Rc47b40ef09f548ef" /><Relationship Type="http://schemas.openxmlformats.org/officeDocument/2006/relationships/slide" Target="/ppt/slides/slide5.xml" Id="R408fb0b654dd49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a1643a62747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8927afcb44ee4" /><Relationship Type="http://schemas.openxmlformats.org/officeDocument/2006/relationships/theme" Target="/ppt/slideMasters/theme/theme1.xml" Id="Rab7532be26fb4f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18927afcb44e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472aad3ae43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a7d19f6024e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afcb75c274a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7b9e43c314e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29b7918964e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HYTTE, BÅT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HYTTE, BÅT &amp;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