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172585c1f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1ee50e19a47f4"/>
  </p:sldMasterIdLst>
  <p:sldIdLst>
    <p:sldId xmlns:r="http://schemas.openxmlformats.org/officeDocument/2006/relationships" id="256" r:id="Ra55053a2a0954a2e"/>
    <p:sldId xmlns:r="http://schemas.openxmlformats.org/officeDocument/2006/relationships" id="257" r:id="Rd514ec3821d34e45"/>
    <p:sldId xmlns:r="http://schemas.openxmlformats.org/officeDocument/2006/relationships" id="258" r:id="R12d7ca39af524c17"/>
    <p:sldId xmlns:r="http://schemas.openxmlformats.org/officeDocument/2006/relationships" id="259" r:id="R3c32036d654e48e9"/>
    <p:sldId xmlns:r="http://schemas.openxmlformats.org/officeDocument/2006/relationships" id="260" r:id="R2aa8f13a81c14922"/>
    <p:sldId xmlns:r="http://schemas.openxmlformats.org/officeDocument/2006/relationships" id="261" r:id="Rdb40f70e1c4f45a1"/>
    <p:sldId xmlns:r="http://schemas.openxmlformats.org/officeDocument/2006/relationships" id="262" r:id="Rea82045e0ba448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1ee50e19a47f4" /><Relationship Type="http://schemas.openxmlformats.org/officeDocument/2006/relationships/slide" Target="/ppt/slides/slide1.xml" Id="Ra55053a2a0954a2e" /><Relationship Type="http://schemas.openxmlformats.org/officeDocument/2006/relationships/slide" Target="/ppt/slides/slide2.xml" Id="Rd514ec3821d34e45" /><Relationship Type="http://schemas.openxmlformats.org/officeDocument/2006/relationships/slide" Target="/ppt/slides/slide3.xml" Id="R12d7ca39af524c17" /><Relationship Type="http://schemas.openxmlformats.org/officeDocument/2006/relationships/slide" Target="/ppt/slides/slide4.xml" Id="R3c32036d654e48e9" /><Relationship Type="http://schemas.openxmlformats.org/officeDocument/2006/relationships/slide" Target="/ppt/slides/slide5.xml" Id="R2aa8f13a81c14922" /><Relationship Type="http://schemas.openxmlformats.org/officeDocument/2006/relationships/slide" Target="/ppt/slides/slide6.xml" Id="Rdb40f70e1c4f45a1" /><Relationship Type="http://schemas.openxmlformats.org/officeDocument/2006/relationships/slide" Target="/ppt/slides/slide7.xml" Id="Rea82045e0ba448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4b5ddfb92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a69bb62564d4e" /><Relationship Type="http://schemas.openxmlformats.org/officeDocument/2006/relationships/theme" Target="/ppt/slideMasters/theme/theme1.xml" Id="R0240fdb48cc1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a69bb6256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4d4c83f21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c72077c55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cf0632b45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8620b5b14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bb1114fc0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29fe1ab0a44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5651162ed42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MELUM 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MELUM MØLLE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35 829 988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144 741 736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144 664 295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THJØMØE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95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ct@melumm.no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987 050 098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