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367841e8834b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70f78e2b704667"/>
  </p:sldMasterIdLst>
  <p:sldIdLst>
    <p:sldId xmlns:r="http://schemas.openxmlformats.org/officeDocument/2006/relationships" id="256" r:id="R8b45215c1301464e"/>
    <p:sldId xmlns:r="http://schemas.openxmlformats.org/officeDocument/2006/relationships" id="257" r:id="R554c71ee89fc4d80"/>
    <p:sldId xmlns:r="http://schemas.openxmlformats.org/officeDocument/2006/relationships" id="258" r:id="R6d897c10045546ac"/>
    <p:sldId xmlns:r="http://schemas.openxmlformats.org/officeDocument/2006/relationships" id="259" r:id="Rf023e2922d284968"/>
    <p:sldId xmlns:r="http://schemas.openxmlformats.org/officeDocument/2006/relationships" id="260" r:id="Rced5ca34ac0544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70f78e2b704667" /><Relationship Type="http://schemas.openxmlformats.org/officeDocument/2006/relationships/slide" Target="/ppt/slides/slide1.xml" Id="R8b45215c1301464e" /><Relationship Type="http://schemas.openxmlformats.org/officeDocument/2006/relationships/slide" Target="/ppt/slides/slide2.xml" Id="R554c71ee89fc4d80" /><Relationship Type="http://schemas.openxmlformats.org/officeDocument/2006/relationships/slide" Target="/ppt/slides/slide3.xml" Id="R6d897c10045546ac" /><Relationship Type="http://schemas.openxmlformats.org/officeDocument/2006/relationships/slide" Target="/ppt/slides/slide4.xml" Id="Rf023e2922d284968" /><Relationship Type="http://schemas.openxmlformats.org/officeDocument/2006/relationships/slide" Target="/ppt/slides/slide5.xml" Id="Rced5ca34ac0544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fa7a657fe74b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6e0141c1eb45d8" /><Relationship Type="http://schemas.openxmlformats.org/officeDocument/2006/relationships/theme" Target="/ppt/slideMasters/theme/theme1.xml" Id="Rbe92abe2e5e04d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6e0141c1eb45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b4fc27e2824d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fc3fc5f1fd4e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75653ec4fd4a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3f3c6396f54d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cca64e326546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ABDULKADIR AKDOGAN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ABDULKADIR AKDOGAN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ABDULKADIR AKDOGAN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ABDULKADIR AKDOGAN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ABDULKADIR AKDOGAN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ABDULKADIR AKDOGAN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Liastølveien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987 051 116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ABDULKADIR AKDOGAN</a:t>
            </a:r>
          </a:p>
        </p:txBody>
      </p:sp>
    </p:spTree>
  </p:cSld>
  <p:clrMapOvr>
    <a:masterClrMapping xmlns:a="http://schemas.openxmlformats.org/drawingml/2006/main"/>
  </p:clrMapOvr>
</p:sld>
</file>