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6b602af46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feceb10dc4171"/>
  </p:sldMasterIdLst>
  <p:sldIdLst>
    <p:sldId xmlns:r="http://schemas.openxmlformats.org/officeDocument/2006/relationships" id="256" r:id="R8d7839e8205f4cbb"/>
    <p:sldId xmlns:r="http://schemas.openxmlformats.org/officeDocument/2006/relationships" id="257" r:id="R06acc0856bf5403a"/>
    <p:sldId xmlns:r="http://schemas.openxmlformats.org/officeDocument/2006/relationships" id="258" r:id="Rc379cf5cf1e44dc5"/>
    <p:sldId xmlns:r="http://schemas.openxmlformats.org/officeDocument/2006/relationships" id="259" r:id="R0a28a2792a9b459e"/>
    <p:sldId xmlns:r="http://schemas.openxmlformats.org/officeDocument/2006/relationships" id="260" r:id="R8a87bde864cf4033"/>
    <p:sldId xmlns:r="http://schemas.openxmlformats.org/officeDocument/2006/relationships" id="261" r:id="R5c299901e5de4025"/>
    <p:sldId xmlns:r="http://schemas.openxmlformats.org/officeDocument/2006/relationships" id="262" r:id="R12a7668fef73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feceb10dc4171" /><Relationship Type="http://schemas.openxmlformats.org/officeDocument/2006/relationships/slide" Target="/ppt/slides/slide1.xml" Id="R8d7839e8205f4cbb" /><Relationship Type="http://schemas.openxmlformats.org/officeDocument/2006/relationships/slide" Target="/ppt/slides/slide2.xml" Id="R06acc0856bf5403a" /><Relationship Type="http://schemas.openxmlformats.org/officeDocument/2006/relationships/slide" Target="/ppt/slides/slide3.xml" Id="Rc379cf5cf1e44dc5" /><Relationship Type="http://schemas.openxmlformats.org/officeDocument/2006/relationships/slide" Target="/ppt/slides/slide4.xml" Id="R0a28a2792a9b459e" /><Relationship Type="http://schemas.openxmlformats.org/officeDocument/2006/relationships/slide" Target="/ppt/slides/slide5.xml" Id="R8a87bde864cf4033" /><Relationship Type="http://schemas.openxmlformats.org/officeDocument/2006/relationships/slide" Target="/ppt/slides/slide6.xml" Id="R5c299901e5de4025" /><Relationship Type="http://schemas.openxmlformats.org/officeDocument/2006/relationships/slide" Target="/ppt/slides/slide7.xml" Id="R12a7668fef73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4128520a8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71e5fd5994272" /><Relationship Type="http://schemas.openxmlformats.org/officeDocument/2006/relationships/theme" Target="/ppt/slideMasters/theme/theme1.xml" Id="Re3e38f033f8d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71e5fd599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2d32d872b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aa01889ee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e2be19c8d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dc44e1cbf43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d7b645c9349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555ddc3b46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e85724f0c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