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43a020fd024e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98670b5bec441d"/>
  </p:sldMasterIdLst>
  <p:sldIdLst>
    <p:sldId xmlns:r="http://schemas.openxmlformats.org/officeDocument/2006/relationships" id="256" r:id="Ree09733c71ab47bb"/>
    <p:sldId xmlns:r="http://schemas.openxmlformats.org/officeDocument/2006/relationships" id="257" r:id="R84fce855f968417e"/>
    <p:sldId xmlns:r="http://schemas.openxmlformats.org/officeDocument/2006/relationships" id="258" r:id="R465d41b050fc41c6"/>
    <p:sldId xmlns:r="http://schemas.openxmlformats.org/officeDocument/2006/relationships" id="259" r:id="R57b35dd587904871"/>
    <p:sldId xmlns:r="http://schemas.openxmlformats.org/officeDocument/2006/relationships" id="260" r:id="Rb8b30b4553d441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98670b5bec441d" /><Relationship Type="http://schemas.openxmlformats.org/officeDocument/2006/relationships/slide" Target="/ppt/slides/slide1.xml" Id="Ree09733c71ab47bb" /><Relationship Type="http://schemas.openxmlformats.org/officeDocument/2006/relationships/slide" Target="/ppt/slides/slide2.xml" Id="R84fce855f968417e" /><Relationship Type="http://schemas.openxmlformats.org/officeDocument/2006/relationships/slide" Target="/ppt/slides/slide3.xml" Id="R465d41b050fc41c6" /><Relationship Type="http://schemas.openxmlformats.org/officeDocument/2006/relationships/slide" Target="/ppt/slides/slide4.xml" Id="R57b35dd587904871" /><Relationship Type="http://schemas.openxmlformats.org/officeDocument/2006/relationships/slide" Target="/ppt/slides/slide5.xml" Id="Rb8b30b4553d441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7f03a32c04b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06948abb54570" /><Relationship Type="http://schemas.openxmlformats.org/officeDocument/2006/relationships/theme" Target="/ppt/slideMasters/theme/theme1.xml" Id="Ref67e5ec5f7a49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006948abb545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873108e6043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44699346d4d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9f0bbf88e4f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4d86dd88d4d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2f337b8d54a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VEGGLI FJELLSTUE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 FJELLSTUE EIENDOM DA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veggli.fjellstue@gmail.com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