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a42e3aad6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7f6f37fb04a5d"/>
  </p:sldMasterIdLst>
  <p:sldIdLst>
    <p:sldId xmlns:r="http://schemas.openxmlformats.org/officeDocument/2006/relationships" id="256" r:id="R1aee29cbc638429c"/>
    <p:sldId xmlns:r="http://schemas.openxmlformats.org/officeDocument/2006/relationships" id="257" r:id="R59110b22bebe4c84"/>
    <p:sldId xmlns:r="http://schemas.openxmlformats.org/officeDocument/2006/relationships" id="258" r:id="Rb3ef952786254df3"/>
    <p:sldId xmlns:r="http://schemas.openxmlformats.org/officeDocument/2006/relationships" id="259" r:id="R0f9b2d21d2f54ae1"/>
    <p:sldId xmlns:r="http://schemas.openxmlformats.org/officeDocument/2006/relationships" id="260" r:id="R64de869f9ae54daa"/>
    <p:sldId xmlns:r="http://schemas.openxmlformats.org/officeDocument/2006/relationships" id="261" r:id="R1685042de708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7f6f37fb04a5d" /><Relationship Type="http://schemas.openxmlformats.org/officeDocument/2006/relationships/slide" Target="/ppt/slides/slide1.xml" Id="R1aee29cbc638429c" /><Relationship Type="http://schemas.openxmlformats.org/officeDocument/2006/relationships/slide" Target="/ppt/slides/slide2.xml" Id="R59110b22bebe4c84" /><Relationship Type="http://schemas.openxmlformats.org/officeDocument/2006/relationships/slide" Target="/ppt/slides/slide3.xml" Id="Rb3ef952786254df3" /><Relationship Type="http://schemas.openxmlformats.org/officeDocument/2006/relationships/slide" Target="/ppt/slides/slide4.xml" Id="R0f9b2d21d2f54ae1" /><Relationship Type="http://schemas.openxmlformats.org/officeDocument/2006/relationships/slide" Target="/ppt/slides/slide5.xml" Id="R64de869f9ae54daa" /><Relationship Type="http://schemas.openxmlformats.org/officeDocument/2006/relationships/slide" Target="/ppt/slides/slide6.xml" Id="R1685042de708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2b0d46629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49f779fda4a6f" /><Relationship Type="http://schemas.openxmlformats.org/officeDocument/2006/relationships/theme" Target="/ppt/slideMasters/theme/theme1.xml" Id="R570af936b45d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49f779fda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b197ace07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f25847ba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ad03a76c8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5625e073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e93c0c2d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adc6857e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