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82c90b0f2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f67ec20114771"/>
  </p:sldMasterIdLst>
  <p:sldIdLst>
    <p:sldId xmlns:r="http://schemas.openxmlformats.org/officeDocument/2006/relationships" id="256" r:id="R54172dce533b4533"/>
    <p:sldId xmlns:r="http://schemas.openxmlformats.org/officeDocument/2006/relationships" id="257" r:id="Ra360ab06d40446d5"/>
    <p:sldId xmlns:r="http://schemas.openxmlformats.org/officeDocument/2006/relationships" id="258" r:id="R1df7e98d532d4147"/>
    <p:sldId xmlns:r="http://schemas.openxmlformats.org/officeDocument/2006/relationships" id="259" r:id="Rfd612df776924fcf"/>
    <p:sldId xmlns:r="http://schemas.openxmlformats.org/officeDocument/2006/relationships" id="260" r:id="Rc970b7d969c94e45"/>
    <p:sldId xmlns:r="http://schemas.openxmlformats.org/officeDocument/2006/relationships" id="261" r:id="R543deac0673a4b39"/>
    <p:sldId xmlns:r="http://schemas.openxmlformats.org/officeDocument/2006/relationships" id="262" r:id="Rab60e4061677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f67ec20114771" /><Relationship Type="http://schemas.openxmlformats.org/officeDocument/2006/relationships/slide" Target="/ppt/slides/slide1.xml" Id="R54172dce533b4533" /><Relationship Type="http://schemas.openxmlformats.org/officeDocument/2006/relationships/slide" Target="/ppt/slides/slide2.xml" Id="Ra360ab06d40446d5" /><Relationship Type="http://schemas.openxmlformats.org/officeDocument/2006/relationships/slide" Target="/ppt/slides/slide3.xml" Id="R1df7e98d532d4147" /><Relationship Type="http://schemas.openxmlformats.org/officeDocument/2006/relationships/slide" Target="/ppt/slides/slide4.xml" Id="Rfd612df776924fcf" /><Relationship Type="http://schemas.openxmlformats.org/officeDocument/2006/relationships/slide" Target="/ppt/slides/slide5.xml" Id="Rc970b7d969c94e45" /><Relationship Type="http://schemas.openxmlformats.org/officeDocument/2006/relationships/slide" Target="/ppt/slides/slide6.xml" Id="R543deac0673a4b39" /><Relationship Type="http://schemas.openxmlformats.org/officeDocument/2006/relationships/slide" Target="/ppt/slides/slide7.xml" Id="Rab60e4061677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2d0ae119f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8409ac2bc49c4" /><Relationship Type="http://schemas.openxmlformats.org/officeDocument/2006/relationships/theme" Target="/ppt/slideMasters/theme/theme1.xml" Id="R538854489325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8409ac2bc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efb3adef0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dcf0aa1a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b9d299f6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cb61efcb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de2467f4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becc905a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92d25f9a1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HOTELLUTVIKLING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12 814 235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179 885 649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358 180 228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