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a725a6907f45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61c04947c7429f"/>
  </p:sldMasterIdLst>
  <p:sldIdLst>
    <p:sldId xmlns:r="http://schemas.openxmlformats.org/officeDocument/2006/relationships" id="256" r:id="Re36d156e661146b2"/>
    <p:sldId xmlns:r="http://schemas.openxmlformats.org/officeDocument/2006/relationships" id="257" r:id="R1e3e715f51a24fc9"/>
    <p:sldId xmlns:r="http://schemas.openxmlformats.org/officeDocument/2006/relationships" id="258" r:id="Racee3c65254d407f"/>
    <p:sldId xmlns:r="http://schemas.openxmlformats.org/officeDocument/2006/relationships" id="259" r:id="Raf88e353d59e4a09"/>
    <p:sldId xmlns:r="http://schemas.openxmlformats.org/officeDocument/2006/relationships" id="260" r:id="R107ba0b51a954eef"/>
    <p:sldId xmlns:r="http://schemas.openxmlformats.org/officeDocument/2006/relationships" id="261" r:id="R652daae25f6449aa"/>
    <p:sldId xmlns:r="http://schemas.openxmlformats.org/officeDocument/2006/relationships" id="262" r:id="R3c35bd24d188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1c04947c7429f" /><Relationship Type="http://schemas.openxmlformats.org/officeDocument/2006/relationships/slide" Target="/ppt/slides/slide1.xml" Id="Re36d156e661146b2" /><Relationship Type="http://schemas.openxmlformats.org/officeDocument/2006/relationships/slide" Target="/ppt/slides/slide2.xml" Id="R1e3e715f51a24fc9" /><Relationship Type="http://schemas.openxmlformats.org/officeDocument/2006/relationships/slide" Target="/ppt/slides/slide3.xml" Id="Racee3c65254d407f" /><Relationship Type="http://schemas.openxmlformats.org/officeDocument/2006/relationships/slide" Target="/ppt/slides/slide4.xml" Id="Raf88e353d59e4a09" /><Relationship Type="http://schemas.openxmlformats.org/officeDocument/2006/relationships/slide" Target="/ppt/slides/slide5.xml" Id="R107ba0b51a954eef" /><Relationship Type="http://schemas.openxmlformats.org/officeDocument/2006/relationships/slide" Target="/ppt/slides/slide6.xml" Id="R652daae25f6449aa" /><Relationship Type="http://schemas.openxmlformats.org/officeDocument/2006/relationships/slide" Target="/ppt/slides/slide7.xml" Id="R3c35bd24d188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e9af6667dd4e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f71941fd14c3e" /><Relationship Type="http://schemas.openxmlformats.org/officeDocument/2006/relationships/theme" Target="/ppt/slideMasters/theme/theme1.xml" Id="Radc6b44654de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bf71941fd14c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ec9fceb0b47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6254f751d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fcc8c964f4e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69191f97640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1d30e10a6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895ce8a70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4412a7a7c46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 MEKANISKE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 MEKANISKE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110 870 011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956 090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743 062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15 215 229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28 045 285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Breimyra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987 054 913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MEKANISKE AS</a:t>
            </a:r>
          </a:p>
        </p:txBody>
      </p:sp>
    </p:spTree>
  </p:cSld>
  <p:clrMapOvr>
    <a:masterClrMapping xmlns:a="http://schemas.openxmlformats.org/drawingml/2006/main"/>
  </p:clrMapOvr>
</p:sld>
</file>