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ab36a02c8f46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564ac2e27847b7"/>
  </p:sldMasterIdLst>
  <p:sldIdLst>
    <p:sldId xmlns:r="http://schemas.openxmlformats.org/officeDocument/2006/relationships" id="256" r:id="Re0fc54070da54a0a"/>
    <p:sldId xmlns:r="http://schemas.openxmlformats.org/officeDocument/2006/relationships" id="257" r:id="Rfedf20dd533e4b30"/>
    <p:sldId xmlns:r="http://schemas.openxmlformats.org/officeDocument/2006/relationships" id="258" r:id="R02546c78e12d43f0"/>
    <p:sldId xmlns:r="http://schemas.openxmlformats.org/officeDocument/2006/relationships" id="259" r:id="R90989e4e34de4b80"/>
    <p:sldId xmlns:r="http://schemas.openxmlformats.org/officeDocument/2006/relationships" id="260" r:id="Reee42dd016bb4e35"/>
    <p:sldId xmlns:r="http://schemas.openxmlformats.org/officeDocument/2006/relationships" id="261" r:id="R6097704c2e3040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564ac2e27847b7" /><Relationship Type="http://schemas.openxmlformats.org/officeDocument/2006/relationships/slide" Target="/ppt/slides/slide1.xml" Id="Re0fc54070da54a0a" /><Relationship Type="http://schemas.openxmlformats.org/officeDocument/2006/relationships/slide" Target="/ppt/slides/slide2.xml" Id="Rfedf20dd533e4b30" /><Relationship Type="http://schemas.openxmlformats.org/officeDocument/2006/relationships/slide" Target="/ppt/slides/slide3.xml" Id="R02546c78e12d43f0" /><Relationship Type="http://schemas.openxmlformats.org/officeDocument/2006/relationships/slide" Target="/ppt/slides/slide4.xml" Id="R90989e4e34de4b80" /><Relationship Type="http://schemas.openxmlformats.org/officeDocument/2006/relationships/slide" Target="/ppt/slides/slide5.xml" Id="Reee42dd016bb4e35" /><Relationship Type="http://schemas.openxmlformats.org/officeDocument/2006/relationships/slide" Target="/ppt/slides/slide6.xml" Id="R6097704c2e3040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494e6361b641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a0ec79c38b4bc9" /><Relationship Type="http://schemas.openxmlformats.org/officeDocument/2006/relationships/theme" Target="/ppt/slideMasters/theme/theme1.xml" Id="R8f82b48ef3e243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a0ec79c38b4b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9d9d61752242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92e1125aef48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212dc7176047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dff74df68f44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9809239b664b0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ddde709a574c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QUICK-STOP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QUICK-STOP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QUICK-STOP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QUICK-STOP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QUICK-STOP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QUICK-STOP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AASS STIAN MELANCHTON  –  66,7 %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JAHAN ARA NUSRAT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QUICK-STOP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987 056 541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QUICK-STOP AS</a:t>
            </a:r>
          </a:p>
        </p:txBody>
      </p:sp>
    </p:spTree>
  </p:cSld>
  <p:clrMapOvr>
    <a:masterClrMapping xmlns:a="http://schemas.openxmlformats.org/drawingml/2006/main"/>
  </p:clrMapOvr>
</p:sld>
</file>