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3d2c359ff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3f08d0bfc4872"/>
  </p:sldMasterIdLst>
  <p:sldIdLst>
    <p:sldId xmlns:r="http://schemas.openxmlformats.org/officeDocument/2006/relationships" id="256" r:id="Ra879a541f7434044"/>
    <p:sldId xmlns:r="http://schemas.openxmlformats.org/officeDocument/2006/relationships" id="257" r:id="R17596a18314d4167"/>
    <p:sldId xmlns:r="http://schemas.openxmlformats.org/officeDocument/2006/relationships" id="258" r:id="Rbe065cc162844014"/>
    <p:sldId xmlns:r="http://schemas.openxmlformats.org/officeDocument/2006/relationships" id="259" r:id="R487c00b179f9436d"/>
    <p:sldId xmlns:r="http://schemas.openxmlformats.org/officeDocument/2006/relationships" id="260" r:id="R33cc72c12de4411b"/>
    <p:sldId xmlns:r="http://schemas.openxmlformats.org/officeDocument/2006/relationships" id="261" r:id="R9e7be2b84b114519"/>
    <p:sldId xmlns:r="http://schemas.openxmlformats.org/officeDocument/2006/relationships" id="262" r:id="Rfcd6f68f3682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3f08d0bfc4872" /><Relationship Type="http://schemas.openxmlformats.org/officeDocument/2006/relationships/slide" Target="/ppt/slides/slide1.xml" Id="Ra879a541f7434044" /><Relationship Type="http://schemas.openxmlformats.org/officeDocument/2006/relationships/slide" Target="/ppt/slides/slide2.xml" Id="R17596a18314d4167" /><Relationship Type="http://schemas.openxmlformats.org/officeDocument/2006/relationships/slide" Target="/ppt/slides/slide3.xml" Id="Rbe065cc162844014" /><Relationship Type="http://schemas.openxmlformats.org/officeDocument/2006/relationships/slide" Target="/ppt/slides/slide4.xml" Id="R487c00b179f9436d" /><Relationship Type="http://schemas.openxmlformats.org/officeDocument/2006/relationships/slide" Target="/ppt/slides/slide5.xml" Id="R33cc72c12de4411b" /><Relationship Type="http://schemas.openxmlformats.org/officeDocument/2006/relationships/slide" Target="/ppt/slides/slide6.xml" Id="R9e7be2b84b114519" /><Relationship Type="http://schemas.openxmlformats.org/officeDocument/2006/relationships/slide" Target="/ppt/slides/slide7.xml" Id="Rfcd6f68f3682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15272f022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a6e1d0924f76" /><Relationship Type="http://schemas.openxmlformats.org/officeDocument/2006/relationships/theme" Target="/ppt/slideMasters/theme/theme1.xml" Id="R231887dc76f1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8a6e1d092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7be953a8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490df348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4a346a98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89c6e733a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a0be9f4b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1f004010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54e0e554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ANETTE JACOBSEN  –  44,2 %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JAHRE BENTERMAN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