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e60baffa5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f6b022f8d446b"/>
  </p:sldMasterIdLst>
  <p:sldIdLst>
    <p:sldId xmlns:r="http://schemas.openxmlformats.org/officeDocument/2006/relationships" id="256" r:id="Rf3b00809b8e24ed1"/>
    <p:sldId xmlns:r="http://schemas.openxmlformats.org/officeDocument/2006/relationships" id="257" r:id="R61aa079325064185"/>
    <p:sldId xmlns:r="http://schemas.openxmlformats.org/officeDocument/2006/relationships" id="258" r:id="R137c365fd8a24e5b"/>
    <p:sldId xmlns:r="http://schemas.openxmlformats.org/officeDocument/2006/relationships" id="259" r:id="Rffe7629f03d94915"/>
    <p:sldId xmlns:r="http://schemas.openxmlformats.org/officeDocument/2006/relationships" id="260" r:id="R1ed7ed0ff82b4d10"/>
    <p:sldId xmlns:r="http://schemas.openxmlformats.org/officeDocument/2006/relationships" id="261" r:id="Rbe80186cc603491e"/>
    <p:sldId xmlns:r="http://schemas.openxmlformats.org/officeDocument/2006/relationships" id="262" r:id="Rf59128874c7a41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f6b022f8d446b" /><Relationship Type="http://schemas.openxmlformats.org/officeDocument/2006/relationships/slide" Target="/ppt/slides/slide1.xml" Id="Rf3b00809b8e24ed1" /><Relationship Type="http://schemas.openxmlformats.org/officeDocument/2006/relationships/slide" Target="/ppt/slides/slide2.xml" Id="R61aa079325064185" /><Relationship Type="http://schemas.openxmlformats.org/officeDocument/2006/relationships/slide" Target="/ppt/slides/slide3.xml" Id="R137c365fd8a24e5b" /><Relationship Type="http://schemas.openxmlformats.org/officeDocument/2006/relationships/slide" Target="/ppt/slides/slide4.xml" Id="Rffe7629f03d94915" /><Relationship Type="http://schemas.openxmlformats.org/officeDocument/2006/relationships/slide" Target="/ppt/slides/slide5.xml" Id="R1ed7ed0ff82b4d10" /><Relationship Type="http://schemas.openxmlformats.org/officeDocument/2006/relationships/slide" Target="/ppt/slides/slide6.xml" Id="Rbe80186cc603491e" /><Relationship Type="http://schemas.openxmlformats.org/officeDocument/2006/relationships/slide" Target="/ppt/slides/slide7.xml" Id="Rf59128874c7a41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04228f129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7cb4dce54414" /><Relationship Type="http://schemas.openxmlformats.org/officeDocument/2006/relationships/theme" Target="/ppt/slideMasters/theme/theme1.xml" Id="Rb2adad131956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147cb4dce5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0a55f4393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e8bb11605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bd76fdfb1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0b71fcb0d44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7f06385b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ca89a466b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ca34ae0f64d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HOB VERKSTEDSENTER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HOB VERKSTEDSENTER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25 520 832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2 638 875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13 171 495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HAFSMO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ARNFINN FORREN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SIGURD KJØNSVIK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ERIK WINGAN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SOLVANG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Hollaveien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47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987 062 894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