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910dd9b91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902200d20491e"/>
  </p:sldMasterIdLst>
  <p:sldIdLst>
    <p:sldId xmlns:r="http://schemas.openxmlformats.org/officeDocument/2006/relationships" id="256" r:id="Rd1741a61aa5e4842"/>
    <p:sldId xmlns:r="http://schemas.openxmlformats.org/officeDocument/2006/relationships" id="257" r:id="R0f05c00945ef4afe"/>
    <p:sldId xmlns:r="http://schemas.openxmlformats.org/officeDocument/2006/relationships" id="258" r:id="Rec67c695ca8d4d06"/>
    <p:sldId xmlns:r="http://schemas.openxmlformats.org/officeDocument/2006/relationships" id="259" r:id="Rbf31186f41c64240"/>
    <p:sldId xmlns:r="http://schemas.openxmlformats.org/officeDocument/2006/relationships" id="260" r:id="Rbfe1ec273b384389"/>
    <p:sldId xmlns:r="http://schemas.openxmlformats.org/officeDocument/2006/relationships" id="261" r:id="R78414e1d2e51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902200d20491e" /><Relationship Type="http://schemas.openxmlformats.org/officeDocument/2006/relationships/slide" Target="/ppt/slides/slide1.xml" Id="Rd1741a61aa5e4842" /><Relationship Type="http://schemas.openxmlformats.org/officeDocument/2006/relationships/slide" Target="/ppt/slides/slide2.xml" Id="R0f05c00945ef4afe" /><Relationship Type="http://schemas.openxmlformats.org/officeDocument/2006/relationships/slide" Target="/ppt/slides/slide3.xml" Id="Rec67c695ca8d4d06" /><Relationship Type="http://schemas.openxmlformats.org/officeDocument/2006/relationships/slide" Target="/ppt/slides/slide4.xml" Id="Rbf31186f41c64240" /><Relationship Type="http://schemas.openxmlformats.org/officeDocument/2006/relationships/slide" Target="/ppt/slides/slide5.xml" Id="Rbfe1ec273b384389" /><Relationship Type="http://schemas.openxmlformats.org/officeDocument/2006/relationships/slide" Target="/ppt/slides/slide6.xml" Id="R78414e1d2e51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bdd120063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995d3b8f14425" /><Relationship Type="http://schemas.openxmlformats.org/officeDocument/2006/relationships/theme" Target="/ppt/slideMasters/theme/theme1.xml" Id="R852fb538ce9d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995d3b8f1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4360b82a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8b347597c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526122385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85499f029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e054b451d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60e5bed7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LAVO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LAVO EIENDOMSUTVIKLING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DØVLE EIENDOMSUTVIKLING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DEICHMANN MARK MATTHIESEN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DØVLE FRED OLAV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987 068 639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EIENDOMSUTVIKLING AS</a:t>
            </a:r>
          </a:p>
        </p:txBody>
      </p:sp>
    </p:spTree>
  </p:cSld>
  <p:clrMapOvr>
    <a:masterClrMapping xmlns:a="http://schemas.openxmlformats.org/drawingml/2006/main"/>
  </p:clrMapOvr>
</p:sld>
</file>