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1b3d77857c4c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fed04dc3324209"/>
  </p:sldMasterIdLst>
  <p:sldIdLst>
    <p:sldId xmlns:r="http://schemas.openxmlformats.org/officeDocument/2006/relationships" id="256" r:id="Rfcf0dcac6ace4b8f"/>
    <p:sldId xmlns:r="http://schemas.openxmlformats.org/officeDocument/2006/relationships" id="257" r:id="R7dc299a74da74912"/>
    <p:sldId xmlns:r="http://schemas.openxmlformats.org/officeDocument/2006/relationships" id="258" r:id="R9cfcf7b02aaf4202"/>
    <p:sldId xmlns:r="http://schemas.openxmlformats.org/officeDocument/2006/relationships" id="259" r:id="R6c888e6002b0449a"/>
    <p:sldId xmlns:r="http://schemas.openxmlformats.org/officeDocument/2006/relationships" id="260" r:id="R4f21921cd5464ee8"/>
    <p:sldId xmlns:r="http://schemas.openxmlformats.org/officeDocument/2006/relationships" id="261" r:id="R08e22f1c16a74966"/>
    <p:sldId xmlns:r="http://schemas.openxmlformats.org/officeDocument/2006/relationships" id="262" r:id="Rfac2716fd7764d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ed04dc3324209" /><Relationship Type="http://schemas.openxmlformats.org/officeDocument/2006/relationships/slide" Target="/ppt/slides/slide1.xml" Id="Rfcf0dcac6ace4b8f" /><Relationship Type="http://schemas.openxmlformats.org/officeDocument/2006/relationships/slide" Target="/ppt/slides/slide2.xml" Id="R7dc299a74da74912" /><Relationship Type="http://schemas.openxmlformats.org/officeDocument/2006/relationships/slide" Target="/ppt/slides/slide3.xml" Id="R9cfcf7b02aaf4202" /><Relationship Type="http://schemas.openxmlformats.org/officeDocument/2006/relationships/slide" Target="/ppt/slides/slide4.xml" Id="R6c888e6002b0449a" /><Relationship Type="http://schemas.openxmlformats.org/officeDocument/2006/relationships/slide" Target="/ppt/slides/slide5.xml" Id="R4f21921cd5464ee8" /><Relationship Type="http://schemas.openxmlformats.org/officeDocument/2006/relationships/slide" Target="/ppt/slides/slide6.xml" Id="R08e22f1c16a74966" /><Relationship Type="http://schemas.openxmlformats.org/officeDocument/2006/relationships/slide" Target="/ppt/slides/slide7.xml" Id="Rfac2716fd7764d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ac9ac14e543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641fdaa464094" /><Relationship Type="http://schemas.openxmlformats.org/officeDocument/2006/relationships/theme" Target="/ppt/slideMasters/theme/theme1.xml" Id="Rfc0cf45c3e9945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a641fdaa4640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e03e622f243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2b281539244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fb6b25f4c40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a8c566cb348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64917c03045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7cf83374742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03c68ec7241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LESJASKOG MØBLER SALG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LESJASKOG MØBLER 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LESJASKOG MØBLER SALG AS ble etablert [år] og holder til i Lesjaskog.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LESJASKOG MØBLER 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LESJASKOG MØBLER 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LESJASKOG MØBLER 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6 521 036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547 022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1 164 035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2 608 417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LESJASKOG MØBLER 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ODDBJØRN RUNDTOM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LESJASKOG MØBLER 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170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2668 Lesjaskog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rundtom@me.com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987 074 183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LESJASKOG MØBLER SALG AS</a:t>
            </a:r>
          </a:p>
        </p:txBody>
      </p:sp>
    </p:spTree>
  </p:cSld>
  <p:clrMapOvr>
    <a:masterClrMapping xmlns:a="http://schemas.openxmlformats.org/drawingml/2006/main"/>
  </p:clrMapOvr>
</p:sld>
</file>