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2536e0273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5e99c3edd4758"/>
  </p:sldMasterIdLst>
  <p:sldIdLst>
    <p:sldId xmlns:r="http://schemas.openxmlformats.org/officeDocument/2006/relationships" id="256" r:id="R126e2fa2ef7440d2"/>
    <p:sldId xmlns:r="http://schemas.openxmlformats.org/officeDocument/2006/relationships" id="257" r:id="R42208b66d971421a"/>
    <p:sldId xmlns:r="http://schemas.openxmlformats.org/officeDocument/2006/relationships" id="258" r:id="R46b7315634154053"/>
    <p:sldId xmlns:r="http://schemas.openxmlformats.org/officeDocument/2006/relationships" id="259" r:id="Re351a6bb5fae4eb4"/>
    <p:sldId xmlns:r="http://schemas.openxmlformats.org/officeDocument/2006/relationships" id="260" r:id="R92c4657ee883430e"/>
    <p:sldId xmlns:r="http://schemas.openxmlformats.org/officeDocument/2006/relationships" id="261" r:id="Rb52224434a184a28"/>
    <p:sldId xmlns:r="http://schemas.openxmlformats.org/officeDocument/2006/relationships" id="262" r:id="R07faf44533d4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5e99c3edd4758" /><Relationship Type="http://schemas.openxmlformats.org/officeDocument/2006/relationships/slide" Target="/ppt/slides/slide1.xml" Id="R126e2fa2ef7440d2" /><Relationship Type="http://schemas.openxmlformats.org/officeDocument/2006/relationships/slide" Target="/ppt/slides/slide2.xml" Id="R42208b66d971421a" /><Relationship Type="http://schemas.openxmlformats.org/officeDocument/2006/relationships/slide" Target="/ppt/slides/slide3.xml" Id="R46b7315634154053" /><Relationship Type="http://schemas.openxmlformats.org/officeDocument/2006/relationships/slide" Target="/ppt/slides/slide4.xml" Id="Re351a6bb5fae4eb4" /><Relationship Type="http://schemas.openxmlformats.org/officeDocument/2006/relationships/slide" Target="/ppt/slides/slide5.xml" Id="R92c4657ee883430e" /><Relationship Type="http://schemas.openxmlformats.org/officeDocument/2006/relationships/slide" Target="/ppt/slides/slide6.xml" Id="Rb52224434a184a28" /><Relationship Type="http://schemas.openxmlformats.org/officeDocument/2006/relationships/slide" Target="/ppt/slides/slide7.xml" Id="R07faf44533d4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dce2efefa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6c85c94a49b3" /><Relationship Type="http://schemas.openxmlformats.org/officeDocument/2006/relationships/theme" Target="/ppt/slideMasters/theme/theme1.xml" Id="R99f5211a9183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d6c85c94a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5e2029f4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a0978267e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0b8dc5aa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56d9e2131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f2a40aa7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8207477e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08d5e6b9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HOLMENKOLLEN INVEST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HOLMENKOLLEN INVEST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154 717 960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211 951 920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EIENDOMSSPAR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987 078 030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HOLMENKOLLEN INVEST EIENDOM AS</a:t>
            </a:r>
          </a:p>
        </p:txBody>
      </p:sp>
    </p:spTree>
  </p:cSld>
  <p:clrMapOvr>
    <a:masterClrMapping xmlns:a="http://schemas.openxmlformats.org/drawingml/2006/main"/>
  </p:clrMapOvr>
</p:sld>
</file>