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2e5cc7f3fc49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bf8a915a544a19"/>
  </p:sldMasterIdLst>
  <p:sldIdLst>
    <p:sldId xmlns:r="http://schemas.openxmlformats.org/officeDocument/2006/relationships" id="256" r:id="Rd5ae837b40134481"/>
    <p:sldId xmlns:r="http://schemas.openxmlformats.org/officeDocument/2006/relationships" id="257" r:id="Rf9c76dcb85cd411a"/>
    <p:sldId xmlns:r="http://schemas.openxmlformats.org/officeDocument/2006/relationships" id="258" r:id="Re5e694b3b87b433b"/>
    <p:sldId xmlns:r="http://schemas.openxmlformats.org/officeDocument/2006/relationships" id="259" r:id="R8b47348cc8424acc"/>
    <p:sldId xmlns:r="http://schemas.openxmlformats.org/officeDocument/2006/relationships" id="260" r:id="Rd12b67dbf98b4f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bf8a915a544a19" /><Relationship Type="http://schemas.openxmlformats.org/officeDocument/2006/relationships/slide" Target="/ppt/slides/slide1.xml" Id="Rd5ae837b40134481" /><Relationship Type="http://schemas.openxmlformats.org/officeDocument/2006/relationships/slide" Target="/ppt/slides/slide2.xml" Id="Rf9c76dcb85cd411a" /><Relationship Type="http://schemas.openxmlformats.org/officeDocument/2006/relationships/slide" Target="/ppt/slides/slide3.xml" Id="Re5e694b3b87b433b" /><Relationship Type="http://schemas.openxmlformats.org/officeDocument/2006/relationships/slide" Target="/ppt/slides/slide4.xml" Id="R8b47348cc8424acc" /><Relationship Type="http://schemas.openxmlformats.org/officeDocument/2006/relationships/slide" Target="/ppt/slides/slide5.xml" Id="Rd12b67dbf98b4f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62e51f450449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9e8119a0a436b" /><Relationship Type="http://schemas.openxmlformats.org/officeDocument/2006/relationships/theme" Target="/ppt/slideMasters/theme/theme1.xml" Id="R99525d052eb04e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19e8119a0a43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2543bc01d94c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157143a6fc4d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a9c6dd34b4a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b938d8f2645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6808d3eb244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GLOBAL BRANDING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BRANDING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GLOBAL BRANDING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BRANDING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BRANDING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BRANDING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987 078 049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BRANDING AS</a:t>
            </a:r>
          </a:p>
        </p:txBody>
      </p:sp>
    </p:spTree>
  </p:cSld>
  <p:clrMapOvr>
    <a:masterClrMapping xmlns:a="http://schemas.openxmlformats.org/drawingml/2006/main"/>
  </p:clrMapOvr>
</p:sld>
</file>