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c09c9797ea42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41d972ab34d21"/>
  </p:sldMasterIdLst>
  <p:sldIdLst>
    <p:sldId xmlns:r="http://schemas.openxmlformats.org/officeDocument/2006/relationships" id="256" r:id="Rf22b75a8b2a34c69"/>
    <p:sldId xmlns:r="http://schemas.openxmlformats.org/officeDocument/2006/relationships" id="257" r:id="Rcb93c4186e6d46b9"/>
    <p:sldId xmlns:r="http://schemas.openxmlformats.org/officeDocument/2006/relationships" id="258" r:id="R2609eb92fad7448e"/>
    <p:sldId xmlns:r="http://schemas.openxmlformats.org/officeDocument/2006/relationships" id="259" r:id="Rf05044055511482a"/>
    <p:sldId xmlns:r="http://schemas.openxmlformats.org/officeDocument/2006/relationships" id="260" r:id="Rdef22f7a61434424"/>
    <p:sldId xmlns:r="http://schemas.openxmlformats.org/officeDocument/2006/relationships" id="261" r:id="Ra8ee7d31a75f45d6"/>
    <p:sldId xmlns:r="http://schemas.openxmlformats.org/officeDocument/2006/relationships" id="262" r:id="R797203cc6e4c4c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41d972ab34d21" /><Relationship Type="http://schemas.openxmlformats.org/officeDocument/2006/relationships/slide" Target="/ppt/slides/slide1.xml" Id="Rf22b75a8b2a34c69" /><Relationship Type="http://schemas.openxmlformats.org/officeDocument/2006/relationships/slide" Target="/ppt/slides/slide2.xml" Id="Rcb93c4186e6d46b9" /><Relationship Type="http://schemas.openxmlformats.org/officeDocument/2006/relationships/slide" Target="/ppt/slides/slide3.xml" Id="R2609eb92fad7448e" /><Relationship Type="http://schemas.openxmlformats.org/officeDocument/2006/relationships/slide" Target="/ppt/slides/slide4.xml" Id="Rf05044055511482a" /><Relationship Type="http://schemas.openxmlformats.org/officeDocument/2006/relationships/slide" Target="/ppt/slides/slide5.xml" Id="Rdef22f7a61434424" /><Relationship Type="http://schemas.openxmlformats.org/officeDocument/2006/relationships/slide" Target="/ppt/slides/slide6.xml" Id="Ra8ee7d31a75f45d6" /><Relationship Type="http://schemas.openxmlformats.org/officeDocument/2006/relationships/slide" Target="/ppt/slides/slide7.xml" Id="R797203cc6e4c4c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f2616b2a464f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2a88664a74ea6" /><Relationship Type="http://schemas.openxmlformats.org/officeDocument/2006/relationships/theme" Target="/ppt/slideMasters/theme/theme1.xml" Id="Rd323e301e16c41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92a88664a74e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61ba06cdb4a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c23e81d5e4f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2ae541b5b48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1f49f42f448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c388cf66243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127dd0f7447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b9d1b02b24f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STOAVEIEN 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STOAVEIEN 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STOAVEIEN 7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STOAVEIEN 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STOAVEIEN 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STOAVEIEN 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1 404 361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209 526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1 147 047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17 422 029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STOAVEIEN 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BIL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STOAVEIEN 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Stoaveien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987 080 418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STOAVEIEN 7 AS</a:t>
            </a:r>
          </a:p>
        </p:txBody>
      </p:sp>
    </p:spTree>
  </p:cSld>
  <p:clrMapOvr>
    <a:masterClrMapping xmlns:a="http://schemas.openxmlformats.org/drawingml/2006/main"/>
  </p:clrMapOvr>
</p:sld>
</file>